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98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9" autoAdjust="0"/>
    <p:restoredTop sz="94660"/>
  </p:normalViewPr>
  <p:slideViewPr>
    <p:cSldViewPr snapToGrid="0">
      <p:cViewPr varScale="1">
        <p:scale>
          <a:sx n="51" d="100"/>
          <a:sy n="51" d="100"/>
        </p:scale>
        <p:origin x="6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0015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36544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51390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7891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60602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06987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49686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21037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88262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2224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19319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C9C87-7D78-4576-A7BB-189D5DAC2999}" type="datetimeFigureOut">
              <a:rPr lang="es-AR" smtClean="0"/>
              <a:t>02/08/2017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D7A83-77EB-48C7-BBE7-D649D3E857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33807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WordArt 3"/>
          <p:cNvSpPr>
            <a:spLocks noChangeAspect="1" noChangeArrowheads="1" noChangeShapeType="1" noTextEdit="1"/>
          </p:cNvSpPr>
          <p:nvPr/>
        </p:nvSpPr>
        <p:spPr bwMode="auto">
          <a:xfrm>
            <a:off x="2290455" y="5246218"/>
            <a:ext cx="7510291" cy="338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s-AR" sz="3600" kern="10" dirty="0">
                <a:ln w="6350" cap="sq">
                  <a:noFill/>
                  <a:miter lim="800000"/>
                  <a:headEnd/>
                  <a:tailEnd/>
                </a:ln>
                <a:latin typeface="Arial" pitchFamily="34" charset="0"/>
                <a:ea typeface="Segoe UI" pitchFamily="34" charset="0"/>
                <a:cs typeface="Arial" pitchFamily="34" charset="0"/>
              </a:rPr>
              <a:t>ls 82 tv canal</a:t>
            </a:r>
            <a:r>
              <a:rPr lang="es-AR" sz="3600" b="1" kern="10" dirty="0">
                <a:ln w="6350" cap="sq">
                  <a:noFill/>
                  <a:miter lim="800000"/>
                  <a:headEnd/>
                  <a:tailEnd/>
                </a:ln>
                <a:latin typeface="Arial" pitchFamily="34" charset="0"/>
                <a:ea typeface="Segoe UI" pitchFamily="34" charset="0"/>
                <a:cs typeface="Arial" pitchFamily="34" charset="0"/>
              </a:rPr>
              <a:t> siete </a:t>
            </a:r>
            <a:r>
              <a:rPr lang="es-AR" sz="3600" kern="10" dirty="0">
                <a:ln w="6350" cap="sq">
                  <a:noFill/>
                  <a:miter lim="800000"/>
                  <a:headEnd/>
                  <a:tailEnd/>
                </a:ln>
                <a:latin typeface="Arial" pitchFamily="34" charset="0"/>
                <a:ea typeface="Segoe UI" pitchFamily="34" charset="0"/>
                <a:cs typeface="Arial" pitchFamily="34" charset="0"/>
              </a:rPr>
              <a:t>buenos aires argentina</a:t>
            </a:r>
          </a:p>
        </p:txBody>
      </p:sp>
      <p:grpSp>
        <p:nvGrpSpPr>
          <p:cNvPr id="14" name="Grupo 13"/>
          <p:cNvGrpSpPr>
            <a:grpSpLocks noChangeAspect="1"/>
          </p:cNvGrpSpPr>
          <p:nvPr/>
        </p:nvGrpSpPr>
        <p:grpSpPr>
          <a:xfrm>
            <a:off x="3982054" y="1400810"/>
            <a:ext cx="3727903" cy="3516925"/>
            <a:chOff x="4013585" y="1400810"/>
            <a:chExt cx="3727903" cy="3516925"/>
          </a:xfrm>
        </p:grpSpPr>
        <p:grpSp>
          <p:nvGrpSpPr>
            <p:cNvPr id="4" name="Grupo 3"/>
            <p:cNvGrpSpPr>
              <a:grpSpLocks noChangeAspect="1"/>
            </p:cNvGrpSpPr>
            <p:nvPr/>
          </p:nvGrpSpPr>
          <p:grpSpPr>
            <a:xfrm>
              <a:off x="4013585" y="1400810"/>
              <a:ext cx="3727903" cy="2920863"/>
              <a:chOff x="5122308" y="-1811968"/>
              <a:chExt cx="1422018" cy="1114170"/>
            </a:xfrm>
          </p:grpSpPr>
          <p:sp>
            <p:nvSpPr>
              <p:cNvPr id="5" name="Freeform 17"/>
              <p:cNvSpPr>
                <a:spLocks/>
              </p:cNvSpPr>
              <p:nvPr/>
            </p:nvSpPr>
            <p:spPr bwMode="auto">
              <a:xfrm>
                <a:off x="5657900" y="-1578421"/>
                <a:ext cx="456290" cy="463813"/>
              </a:xfrm>
              <a:custGeom>
                <a:avLst/>
                <a:gdLst>
                  <a:gd name="T0" fmla="*/ 875 w 4122"/>
                  <a:gd name="T1" fmla="*/ 85 h 3994"/>
                  <a:gd name="T2" fmla="*/ 1240 w 4122"/>
                  <a:gd name="T3" fmla="*/ 36 h 3994"/>
                  <a:gd name="T4" fmla="*/ 1607 w 4122"/>
                  <a:gd name="T5" fmla="*/ 9 h 3994"/>
                  <a:gd name="T6" fmla="*/ 1975 w 4122"/>
                  <a:gd name="T7" fmla="*/ 0 h 3994"/>
                  <a:gd name="T8" fmla="*/ 2340 w 4122"/>
                  <a:gd name="T9" fmla="*/ 3 h 3994"/>
                  <a:gd name="T10" fmla="*/ 2703 w 4122"/>
                  <a:gd name="T11" fmla="*/ 19 h 3994"/>
                  <a:gd name="T12" fmla="*/ 3067 w 4122"/>
                  <a:gd name="T13" fmla="*/ 55 h 3994"/>
                  <a:gd name="T14" fmla="*/ 3427 w 4122"/>
                  <a:gd name="T15" fmla="*/ 114 h 3994"/>
                  <a:gd name="T16" fmla="*/ 3552 w 4122"/>
                  <a:gd name="T17" fmla="*/ 144 h 3994"/>
                  <a:gd name="T18" fmla="*/ 3677 w 4122"/>
                  <a:gd name="T19" fmla="*/ 181 h 3994"/>
                  <a:gd name="T20" fmla="*/ 3796 w 4122"/>
                  <a:gd name="T21" fmla="*/ 231 h 3994"/>
                  <a:gd name="T22" fmla="*/ 3883 w 4122"/>
                  <a:gd name="T23" fmla="*/ 295 h 3994"/>
                  <a:gd name="T24" fmla="*/ 3933 w 4122"/>
                  <a:gd name="T25" fmla="*/ 364 h 3994"/>
                  <a:gd name="T26" fmla="*/ 3970 w 4122"/>
                  <a:gd name="T27" fmla="*/ 441 h 3994"/>
                  <a:gd name="T28" fmla="*/ 3995 w 4122"/>
                  <a:gd name="T29" fmla="*/ 524 h 3994"/>
                  <a:gd name="T30" fmla="*/ 4015 w 4122"/>
                  <a:gd name="T31" fmla="*/ 609 h 3994"/>
                  <a:gd name="T32" fmla="*/ 4052 w 4122"/>
                  <a:gd name="T33" fmla="*/ 818 h 3994"/>
                  <a:gd name="T34" fmla="*/ 4090 w 4122"/>
                  <a:gd name="T35" fmla="*/ 1157 h 3994"/>
                  <a:gd name="T36" fmla="*/ 4111 w 4122"/>
                  <a:gd name="T37" fmla="*/ 1498 h 3994"/>
                  <a:gd name="T38" fmla="*/ 4122 w 4122"/>
                  <a:gd name="T39" fmla="*/ 1839 h 3994"/>
                  <a:gd name="T40" fmla="*/ 4117 w 4122"/>
                  <a:gd name="T41" fmla="*/ 2345 h 3994"/>
                  <a:gd name="T42" fmla="*/ 4102 w 4122"/>
                  <a:gd name="T43" fmla="*/ 2690 h 3994"/>
                  <a:gd name="T44" fmla="*/ 4073 w 4122"/>
                  <a:gd name="T45" fmla="*/ 3034 h 3994"/>
                  <a:gd name="T46" fmla="*/ 4022 w 4122"/>
                  <a:gd name="T47" fmla="*/ 3375 h 3994"/>
                  <a:gd name="T48" fmla="*/ 4000 w 4122"/>
                  <a:gd name="T49" fmla="*/ 3476 h 3994"/>
                  <a:gd name="T50" fmla="*/ 3968 w 4122"/>
                  <a:gd name="T51" fmla="*/ 3576 h 3994"/>
                  <a:gd name="T52" fmla="*/ 3922 w 4122"/>
                  <a:gd name="T53" fmla="*/ 3670 h 3994"/>
                  <a:gd name="T54" fmla="*/ 3851 w 4122"/>
                  <a:gd name="T55" fmla="*/ 3730 h 3994"/>
                  <a:gd name="T56" fmla="*/ 3768 w 4122"/>
                  <a:gd name="T57" fmla="*/ 3776 h 3994"/>
                  <a:gd name="T58" fmla="*/ 3681 w 4122"/>
                  <a:gd name="T59" fmla="*/ 3811 h 3994"/>
                  <a:gd name="T60" fmla="*/ 3592 w 4122"/>
                  <a:gd name="T61" fmla="*/ 3840 h 3994"/>
                  <a:gd name="T62" fmla="*/ 3273 w 4122"/>
                  <a:gd name="T63" fmla="*/ 3910 h 3994"/>
                  <a:gd name="T64" fmla="*/ 2950 w 4122"/>
                  <a:gd name="T65" fmla="*/ 3954 h 3994"/>
                  <a:gd name="T66" fmla="*/ 2625 w 4122"/>
                  <a:gd name="T67" fmla="*/ 3980 h 3994"/>
                  <a:gd name="T68" fmla="*/ 2298 w 4122"/>
                  <a:gd name="T69" fmla="*/ 3994 h 3994"/>
                  <a:gd name="T70" fmla="*/ 1663 w 4122"/>
                  <a:gd name="T71" fmla="*/ 3988 h 3994"/>
                  <a:gd name="T72" fmla="*/ 1310 w 4122"/>
                  <a:gd name="T73" fmla="*/ 3965 h 3994"/>
                  <a:gd name="T74" fmla="*/ 958 w 4122"/>
                  <a:gd name="T75" fmla="*/ 3924 h 3994"/>
                  <a:gd name="T76" fmla="*/ 611 w 4122"/>
                  <a:gd name="T77" fmla="*/ 3856 h 3994"/>
                  <a:gd name="T78" fmla="*/ 465 w 4122"/>
                  <a:gd name="T79" fmla="*/ 3813 h 3994"/>
                  <a:gd name="T80" fmla="*/ 326 w 4122"/>
                  <a:gd name="T81" fmla="*/ 3750 h 3994"/>
                  <a:gd name="T82" fmla="*/ 198 w 4122"/>
                  <a:gd name="T83" fmla="*/ 3668 h 3994"/>
                  <a:gd name="T84" fmla="*/ 146 w 4122"/>
                  <a:gd name="T85" fmla="*/ 3553 h 3994"/>
                  <a:gd name="T86" fmla="*/ 111 w 4122"/>
                  <a:gd name="T87" fmla="*/ 3429 h 3994"/>
                  <a:gd name="T88" fmla="*/ 88 w 4122"/>
                  <a:gd name="T89" fmla="*/ 3302 h 3994"/>
                  <a:gd name="T90" fmla="*/ 68 w 4122"/>
                  <a:gd name="T91" fmla="*/ 3177 h 3994"/>
                  <a:gd name="T92" fmla="*/ 22 w 4122"/>
                  <a:gd name="T93" fmla="*/ 2732 h 3994"/>
                  <a:gd name="T94" fmla="*/ 2 w 4122"/>
                  <a:gd name="T95" fmla="*/ 2286 h 3994"/>
                  <a:gd name="T96" fmla="*/ 1 w 4122"/>
                  <a:gd name="T97" fmla="*/ 1839 h 3994"/>
                  <a:gd name="T98" fmla="*/ 13 w 4122"/>
                  <a:gd name="T99" fmla="*/ 1463 h 3994"/>
                  <a:gd name="T100" fmla="*/ 32 w 4122"/>
                  <a:gd name="T101" fmla="*/ 1159 h 3994"/>
                  <a:gd name="T102" fmla="*/ 65 w 4122"/>
                  <a:gd name="T103" fmla="*/ 857 h 3994"/>
                  <a:gd name="T104" fmla="*/ 120 w 4122"/>
                  <a:gd name="T105" fmla="*/ 556 h 3994"/>
                  <a:gd name="T106" fmla="*/ 138 w 4122"/>
                  <a:gd name="T107" fmla="*/ 488 h 3994"/>
                  <a:gd name="T108" fmla="*/ 161 w 4122"/>
                  <a:gd name="T109" fmla="*/ 419 h 3994"/>
                  <a:gd name="T110" fmla="*/ 195 w 4122"/>
                  <a:gd name="T111" fmla="*/ 356 h 3994"/>
                  <a:gd name="T112" fmla="*/ 245 w 4122"/>
                  <a:gd name="T113" fmla="*/ 305 h 3994"/>
                  <a:gd name="T114" fmla="*/ 332 w 4122"/>
                  <a:gd name="T115" fmla="*/ 240 h 3994"/>
                  <a:gd name="T116" fmla="*/ 431 w 4122"/>
                  <a:gd name="T117" fmla="*/ 194 h 3994"/>
                  <a:gd name="T118" fmla="*/ 535 w 4122"/>
                  <a:gd name="T119" fmla="*/ 159 h 3994"/>
                  <a:gd name="T120" fmla="*/ 641 w 4122"/>
                  <a:gd name="T121" fmla="*/ 131 h 3994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80 w 10000"/>
                  <a:gd name="connsiteY83" fmla="*/ 9184 h 10000"/>
                  <a:gd name="connsiteX84" fmla="*/ 412 w 10000"/>
                  <a:gd name="connsiteY84" fmla="*/ 9041 h 10000"/>
                  <a:gd name="connsiteX85" fmla="*/ 354 w 10000"/>
                  <a:gd name="connsiteY85" fmla="*/ 8896 h 10000"/>
                  <a:gd name="connsiteX86" fmla="*/ 308 w 10000"/>
                  <a:gd name="connsiteY86" fmla="*/ 8741 h 10000"/>
                  <a:gd name="connsiteX87" fmla="*/ 269 w 10000"/>
                  <a:gd name="connsiteY87" fmla="*/ 8585 h 10000"/>
                  <a:gd name="connsiteX88" fmla="*/ 238 w 10000"/>
                  <a:gd name="connsiteY88" fmla="*/ 8428 h 10000"/>
                  <a:gd name="connsiteX89" fmla="*/ 213 w 10000"/>
                  <a:gd name="connsiteY89" fmla="*/ 8267 h 10000"/>
                  <a:gd name="connsiteX90" fmla="*/ 189 w 10000"/>
                  <a:gd name="connsiteY90" fmla="*/ 8112 h 10000"/>
                  <a:gd name="connsiteX91" fmla="*/ 165 w 10000"/>
                  <a:gd name="connsiteY91" fmla="*/ 7954 h 10000"/>
                  <a:gd name="connsiteX92" fmla="*/ 102 w 10000"/>
                  <a:gd name="connsiteY92" fmla="*/ 7399 h 10000"/>
                  <a:gd name="connsiteX93" fmla="*/ 53 w 10000"/>
                  <a:gd name="connsiteY93" fmla="*/ 6840 h 10000"/>
                  <a:gd name="connsiteX94" fmla="*/ 24 w 10000"/>
                  <a:gd name="connsiteY94" fmla="*/ 6284 h 10000"/>
                  <a:gd name="connsiteX95" fmla="*/ 5 w 10000"/>
                  <a:gd name="connsiteY95" fmla="*/ 5724 h 10000"/>
                  <a:gd name="connsiteX96" fmla="*/ 0 w 10000"/>
                  <a:gd name="connsiteY96" fmla="*/ 5165 h 10000"/>
                  <a:gd name="connsiteX97" fmla="*/ 2 w 10000"/>
                  <a:gd name="connsiteY97" fmla="*/ 4604 h 10000"/>
                  <a:gd name="connsiteX98" fmla="*/ 15 w 10000"/>
                  <a:gd name="connsiteY98" fmla="*/ 4046 h 10000"/>
                  <a:gd name="connsiteX99" fmla="*/ 32 w 10000"/>
                  <a:gd name="connsiteY99" fmla="*/ 3663 h 10000"/>
                  <a:gd name="connsiteX100" fmla="*/ 51 w 10000"/>
                  <a:gd name="connsiteY100" fmla="*/ 3285 h 10000"/>
                  <a:gd name="connsiteX101" fmla="*/ 78 w 10000"/>
                  <a:gd name="connsiteY101" fmla="*/ 2902 h 10000"/>
                  <a:gd name="connsiteX102" fmla="*/ 112 w 10000"/>
                  <a:gd name="connsiteY102" fmla="*/ 2524 h 10000"/>
                  <a:gd name="connsiteX103" fmla="*/ 158 w 10000"/>
                  <a:gd name="connsiteY103" fmla="*/ 2146 h 10000"/>
                  <a:gd name="connsiteX104" fmla="*/ 213 w 10000"/>
                  <a:gd name="connsiteY104" fmla="*/ 1770 h 10000"/>
                  <a:gd name="connsiteX105" fmla="*/ 291 w 10000"/>
                  <a:gd name="connsiteY105" fmla="*/ 1392 h 10000"/>
                  <a:gd name="connsiteX106" fmla="*/ 311 w 10000"/>
                  <a:gd name="connsiteY106" fmla="*/ 1309 h 10000"/>
                  <a:gd name="connsiteX107" fmla="*/ 335 w 10000"/>
                  <a:gd name="connsiteY107" fmla="*/ 1222 h 10000"/>
                  <a:gd name="connsiteX108" fmla="*/ 359 w 10000"/>
                  <a:gd name="connsiteY108" fmla="*/ 1134 h 10000"/>
                  <a:gd name="connsiteX109" fmla="*/ 391 w 10000"/>
                  <a:gd name="connsiteY109" fmla="*/ 1049 h 10000"/>
                  <a:gd name="connsiteX110" fmla="*/ 427 w 10000"/>
                  <a:gd name="connsiteY110" fmla="*/ 966 h 10000"/>
                  <a:gd name="connsiteX111" fmla="*/ 473 w 10000"/>
                  <a:gd name="connsiteY111" fmla="*/ 891 h 10000"/>
                  <a:gd name="connsiteX112" fmla="*/ 526 w 10000"/>
                  <a:gd name="connsiteY112" fmla="*/ 824 h 10000"/>
                  <a:gd name="connsiteX113" fmla="*/ 594 w 10000"/>
                  <a:gd name="connsiteY113" fmla="*/ 764 h 10000"/>
                  <a:gd name="connsiteX114" fmla="*/ 696 w 10000"/>
                  <a:gd name="connsiteY114" fmla="*/ 676 h 10000"/>
                  <a:gd name="connsiteX115" fmla="*/ 805 w 10000"/>
                  <a:gd name="connsiteY115" fmla="*/ 601 h 10000"/>
                  <a:gd name="connsiteX116" fmla="*/ 924 w 10000"/>
                  <a:gd name="connsiteY116" fmla="*/ 538 h 10000"/>
                  <a:gd name="connsiteX117" fmla="*/ 1046 w 10000"/>
                  <a:gd name="connsiteY117" fmla="*/ 486 h 10000"/>
                  <a:gd name="connsiteX118" fmla="*/ 1169 w 10000"/>
                  <a:gd name="connsiteY118" fmla="*/ 438 h 10000"/>
                  <a:gd name="connsiteX119" fmla="*/ 1298 w 10000"/>
                  <a:gd name="connsiteY119" fmla="*/ 398 h 10000"/>
                  <a:gd name="connsiteX120" fmla="*/ 1426 w 10000"/>
                  <a:gd name="connsiteY120" fmla="*/ 363 h 10000"/>
                  <a:gd name="connsiteX121" fmla="*/ 1555 w 10000"/>
                  <a:gd name="connsiteY121" fmla="*/ 328 h 10000"/>
                  <a:gd name="connsiteX122" fmla="*/ 1681 w 10000"/>
                  <a:gd name="connsiteY122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</a:cxnLst>
                <a:rect l="l" t="t" r="r" b="b"/>
                <a:pathLst>
                  <a:path w="10000" h="10000">
                    <a:moveTo>
                      <a:pt x="1681" y="298"/>
                    </a:moveTo>
                    <a:lnTo>
                      <a:pt x="2123" y="213"/>
                    </a:lnTo>
                    <a:lnTo>
                      <a:pt x="2564" y="145"/>
                    </a:lnTo>
                    <a:lnTo>
                      <a:pt x="3008" y="90"/>
                    </a:lnTo>
                    <a:lnTo>
                      <a:pt x="3452" y="50"/>
                    </a:lnTo>
                    <a:lnTo>
                      <a:pt x="3899" y="23"/>
                    </a:lnTo>
                    <a:lnTo>
                      <a:pt x="4345" y="8"/>
                    </a:lnTo>
                    <a:lnTo>
                      <a:pt x="4791" y="0"/>
                    </a:lnTo>
                    <a:lnTo>
                      <a:pt x="5233" y="0"/>
                    </a:lnTo>
                    <a:lnTo>
                      <a:pt x="5677" y="8"/>
                    </a:lnTo>
                    <a:lnTo>
                      <a:pt x="6116" y="23"/>
                    </a:lnTo>
                    <a:lnTo>
                      <a:pt x="6557" y="48"/>
                    </a:lnTo>
                    <a:lnTo>
                      <a:pt x="7001" y="85"/>
                    </a:lnTo>
                    <a:lnTo>
                      <a:pt x="7441" y="138"/>
                    </a:lnTo>
                    <a:lnTo>
                      <a:pt x="7877" y="203"/>
                    </a:lnTo>
                    <a:lnTo>
                      <a:pt x="8314" y="285"/>
                    </a:lnTo>
                    <a:lnTo>
                      <a:pt x="8467" y="323"/>
                    </a:lnTo>
                    <a:lnTo>
                      <a:pt x="8617" y="361"/>
                    </a:lnTo>
                    <a:lnTo>
                      <a:pt x="8770" y="403"/>
                    </a:lnTo>
                    <a:lnTo>
                      <a:pt x="8920" y="453"/>
                    </a:lnTo>
                    <a:lnTo>
                      <a:pt x="9066" y="511"/>
                    </a:lnTo>
                    <a:cubicBezTo>
                      <a:pt x="9114" y="533"/>
                      <a:pt x="9161" y="556"/>
                      <a:pt x="9209" y="578"/>
                    </a:cubicBezTo>
                    <a:cubicBezTo>
                      <a:pt x="9254" y="606"/>
                      <a:pt x="9298" y="635"/>
                      <a:pt x="9343" y="663"/>
                    </a:cubicBezTo>
                    <a:cubicBezTo>
                      <a:pt x="9369" y="688"/>
                      <a:pt x="9394" y="714"/>
                      <a:pt x="9420" y="739"/>
                    </a:cubicBezTo>
                    <a:cubicBezTo>
                      <a:pt x="9443" y="766"/>
                      <a:pt x="9465" y="794"/>
                      <a:pt x="9488" y="821"/>
                    </a:cubicBezTo>
                    <a:cubicBezTo>
                      <a:pt x="9506" y="851"/>
                      <a:pt x="9523" y="881"/>
                      <a:pt x="9541" y="911"/>
                    </a:cubicBezTo>
                    <a:cubicBezTo>
                      <a:pt x="9557" y="942"/>
                      <a:pt x="9574" y="973"/>
                      <a:pt x="9590" y="1004"/>
                    </a:cubicBezTo>
                    <a:cubicBezTo>
                      <a:pt x="9604" y="1037"/>
                      <a:pt x="9617" y="1071"/>
                      <a:pt x="9631" y="1104"/>
                    </a:cubicBezTo>
                    <a:cubicBezTo>
                      <a:pt x="9642" y="1139"/>
                      <a:pt x="9652" y="1174"/>
                      <a:pt x="9663" y="1209"/>
                    </a:cubicBezTo>
                    <a:cubicBezTo>
                      <a:pt x="9673" y="1243"/>
                      <a:pt x="9682" y="1278"/>
                      <a:pt x="9692" y="1312"/>
                    </a:cubicBezTo>
                    <a:lnTo>
                      <a:pt x="9716" y="1417"/>
                    </a:lnTo>
                    <a:lnTo>
                      <a:pt x="9740" y="1525"/>
                    </a:lnTo>
                    <a:cubicBezTo>
                      <a:pt x="9747" y="1559"/>
                      <a:pt x="9753" y="1593"/>
                      <a:pt x="9760" y="1627"/>
                    </a:cubicBezTo>
                    <a:cubicBezTo>
                      <a:pt x="9783" y="1767"/>
                      <a:pt x="9807" y="1908"/>
                      <a:pt x="9830" y="2048"/>
                    </a:cubicBezTo>
                    <a:lnTo>
                      <a:pt x="9881" y="2474"/>
                    </a:lnTo>
                    <a:cubicBezTo>
                      <a:pt x="9895" y="2615"/>
                      <a:pt x="9908" y="2756"/>
                      <a:pt x="9922" y="2897"/>
                    </a:cubicBezTo>
                    <a:cubicBezTo>
                      <a:pt x="9932" y="3040"/>
                      <a:pt x="9941" y="3182"/>
                      <a:pt x="9951" y="3325"/>
                    </a:cubicBezTo>
                    <a:cubicBezTo>
                      <a:pt x="9958" y="3467"/>
                      <a:pt x="9966" y="3609"/>
                      <a:pt x="9973" y="3751"/>
                    </a:cubicBezTo>
                    <a:cubicBezTo>
                      <a:pt x="9978" y="3893"/>
                      <a:pt x="9983" y="4034"/>
                      <a:pt x="9988" y="4176"/>
                    </a:cubicBezTo>
                    <a:cubicBezTo>
                      <a:pt x="9992" y="4319"/>
                      <a:pt x="9996" y="4461"/>
                      <a:pt x="10000" y="4604"/>
                    </a:cubicBezTo>
                    <a:lnTo>
                      <a:pt x="10000" y="5438"/>
                    </a:lnTo>
                    <a:cubicBezTo>
                      <a:pt x="9996" y="5582"/>
                      <a:pt x="9992" y="5727"/>
                      <a:pt x="9988" y="5871"/>
                    </a:cubicBezTo>
                    <a:cubicBezTo>
                      <a:pt x="9983" y="6015"/>
                      <a:pt x="9978" y="6158"/>
                      <a:pt x="9973" y="6302"/>
                    </a:cubicBezTo>
                    <a:cubicBezTo>
                      <a:pt x="9966" y="6446"/>
                      <a:pt x="9958" y="6591"/>
                      <a:pt x="9951" y="6735"/>
                    </a:cubicBezTo>
                    <a:cubicBezTo>
                      <a:pt x="9941" y="6878"/>
                      <a:pt x="9932" y="7020"/>
                      <a:pt x="9922" y="7163"/>
                    </a:cubicBezTo>
                    <a:cubicBezTo>
                      <a:pt x="9908" y="7307"/>
                      <a:pt x="9895" y="7452"/>
                      <a:pt x="9881" y="7596"/>
                    </a:cubicBezTo>
                    <a:cubicBezTo>
                      <a:pt x="9863" y="7739"/>
                      <a:pt x="9846" y="7882"/>
                      <a:pt x="9828" y="8025"/>
                    </a:cubicBezTo>
                    <a:cubicBezTo>
                      <a:pt x="9804" y="8167"/>
                      <a:pt x="9781" y="8308"/>
                      <a:pt x="9757" y="8450"/>
                    </a:cubicBezTo>
                    <a:cubicBezTo>
                      <a:pt x="9748" y="8492"/>
                      <a:pt x="9740" y="8533"/>
                      <a:pt x="9731" y="8575"/>
                    </a:cubicBezTo>
                    <a:cubicBezTo>
                      <a:pt x="9722" y="8618"/>
                      <a:pt x="9713" y="8660"/>
                      <a:pt x="9704" y="8703"/>
                    </a:cubicBezTo>
                    <a:cubicBezTo>
                      <a:pt x="9693" y="8746"/>
                      <a:pt x="9681" y="8790"/>
                      <a:pt x="9670" y="8833"/>
                    </a:cubicBezTo>
                    <a:cubicBezTo>
                      <a:pt x="9655" y="8873"/>
                      <a:pt x="9641" y="8913"/>
                      <a:pt x="9626" y="8953"/>
                    </a:cubicBezTo>
                    <a:cubicBezTo>
                      <a:pt x="9610" y="8993"/>
                      <a:pt x="9594" y="9034"/>
                      <a:pt x="9578" y="9074"/>
                    </a:cubicBezTo>
                    <a:cubicBezTo>
                      <a:pt x="9557" y="9112"/>
                      <a:pt x="9536" y="9151"/>
                      <a:pt x="9515" y="9189"/>
                    </a:cubicBezTo>
                    <a:lnTo>
                      <a:pt x="9432" y="9266"/>
                    </a:lnTo>
                    <a:cubicBezTo>
                      <a:pt x="9402" y="9290"/>
                      <a:pt x="9373" y="9315"/>
                      <a:pt x="9343" y="9339"/>
                    </a:cubicBezTo>
                    <a:lnTo>
                      <a:pt x="9246" y="9402"/>
                    </a:lnTo>
                    <a:lnTo>
                      <a:pt x="9141" y="9454"/>
                    </a:lnTo>
                    <a:lnTo>
                      <a:pt x="9039" y="9502"/>
                    </a:lnTo>
                    <a:lnTo>
                      <a:pt x="8930" y="9542"/>
                    </a:lnTo>
                    <a:lnTo>
                      <a:pt x="8821" y="9579"/>
                    </a:lnTo>
                    <a:lnTo>
                      <a:pt x="8714" y="9614"/>
                    </a:lnTo>
                    <a:lnTo>
                      <a:pt x="8328" y="9712"/>
                    </a:lnTo>
                    <a:lnTo>
                      <a:pt x="7940" y="9790"/>
                    </a:lnTo>
                    <a:lnTo>
                      <a:pt x="7550" y="9852"/>
                    </a:lnTo>
                    <a:lnTo>
                      <a:pt x="7157" y="9900"/>
                    </a:lnTo>
                    <a:lnTo>
                      <a:pt x="6761" y="9937"/>
                    </a:lnTo>
                    <a:lnTo>
                      <a:pt x="6368" y="9965"/>
                    </a:lnTo>
                    <a:lnTo>
                      <a:pt x="5970" y="9985"/>
                    </a:lnTo>
                    <a:lnTo>
                      <a:pt x="5575" y="10000"/>
                    </a:lnTo>
                    <a:lnTo>
                      <a:pt x="4466" y="10000"/>
                    </a:lnTo>
                    <a:lnTo>
                      <a:pt x="4034" y="9985"/>
                    </a:lnTo>
                    <a:lnTo>
                      <a:pt x="3607" y="9960"/>
                    </a:lnTo>
                    <a:lnTo>
                      <a:pt x="3178" y="9927"/>
                    </a:lnTo>
                    <a:lnTo>
                      <a:pt x="2749" y="9885"/>
                    </a:lnTo>
                    <a:lnTo>
                      <a:pt x="2324" y="9825"/>
                    </a:lnTo>
                    <a:lnTo>
                      <a:pt x="1900" y="9750"/>
                    </a:lnTo>
                    <a:lnTo>
                      <a:pt x="1482" y="9654"/>
                    </a:lnTo>
                    <a:lnTo>
                      <a:pt x="1303" y="9609"/>
                    </a:lnTo>
                    <a:lnTo>
                      <a:pt x="1128" y="9547"/>
                    </a:lnTo>
                    <a:lnTo>
                      <a:pt x="953" y="9474"/>
                    </a:lnTo>
                    <a:lnTo>
                      <a:pt x="791" y="9389"/>
                    </a:lnTo>
                    <a:lnTo>
                      <a:pt x="633" y="9291"/>
                    </a:lnTo>
                    <a:cubicBezTo>
                      <a:pt x="559" y="9208"/>
                      <a:pt x="452" y="9186"/>
                      <a:pt x="412" y="9041"/>
                    </a:cubicBezTo>
                    <a:cubicBezTo>
                      <a:pt x="393" y="8993"/>
                      <a:pt x="373" y="8944"/>
                      <a:pt x="354" y="8896"/>
                    </a:cubicBezTo>
                    <a:cubicBezTo>
                      <a:pt x="339" y="8844"/>
                      <a:pt x="323" y="8793"/>
                      <a:pt x="308" y="8741"/>
                    </a:cubicBezTo>
                    <a:lnTo>
                      <a:pt x="269" y="8585"/>
                    </a:lnTo>
                    <a:cubicBezTo>
                      <a:pt x="259" y="8533"/>
                      <a:pt x="248" y="8480"/>
                      <a:pt x="238" y="8428"/>
                    </a:cubicBezTo>
                    <a:cubicBezTo>
                      <a:pt x="230" y="8374"/>
                      <a:pt x="221" y="8321"/>
                      <a:pt x="213" y="8267"/>
                    </a:cubicBezTo>
                    <a:cubicBezTo>
                      <a:pt x="205" y="8215"/>
                      <a:pt x="197" y="8164"/>
                      <a:pt x="189" y="8112"/>
                    </a:cubicBezTo>
                    <a:cubicBezTo>
                      <a:pt x="181" y="8059"/>
                      <a:pt x="173" y="8007"/>
                      <a:pt x="165" y="7954"/>
                    </a:cubicBezTo>
                    <a:lnTo>
                      <a:pt x="102" y="7399"/>
                    </a:lnTo>
                    <a:cubicBezTo>
                      <a:pt x="86" y="7213"/>
                      <a:pt x="69" y="7026"/>
                      <a:pt x="53" y="6840"/>
                    </a:cubicBezTo>
                    <a:cubicBezTo>
                      <a:pt x="43" y="6655"/>
                      <a:pt x="34" y="6469"/>
                      <a:pt x="24" y="6284"/>
                    </a:cubicBezTo>
                    <a:cubicBezTo>
                      <a:pt x="18" y="6097"/>
                      <a:pt x="11" y="5911"/>
                      <a:pt x="5" y="5724"/>
                    </a:cubicBezTo>
                    <a:cubicBezTo>
                      <a:pt x="3" y="5538"/>
                      <a:pt x="2" y="5351"/>
                      <a:pt x="0" y="5165"/>
                    </a:cubicBezTo>
                    <a:cubicBezTo>
                      <a:pt x="1" y="4978"/>
                      <a:pt x="1" y="4791"/>
                      <a:pt x="2" y="4604"/>
                    </a:cubicBezTo>
                    <a:cubicBezTo>
                      <a:pt x="6" y="4418"/>
                      <a:pt x="11" y="4232"/>
                      <a:pt x="15" y="4046"/>
                    </a:cubicBezTo>
                    <a:cubicBezTo>
                      <a:pt x="21" y="3918"/>
                      <a:pt x="26" y="3791"/>
                      <a:pt x="32" y="3663"/>
                    </a:cubicBezTo>
                    <a:cubicBezTo>
                      <a:pt x="38" y="3537"/>
                      <a:pt x="45" y="3411"/>
                      <a:pt x="51" y="3285"/>
                    </a:cubicBezTo>
                    <a:cubicBezTo>
                      <a:pt x="60" y="3157"/>
                      <a:pt x="69" y="3030"/>
                      <a:pt x="78" y="2902"/>
                    </a:cubicBezTo>
                    <a:cubicBezTo>
                      <a:pt x="89" y="2776"/>
                      <a:pt x="101" y="2650"/>
                      <a:pt x="112" y="2524"/>
                    </a:cubicBezTo>
                    <a:cubicBezTo>
                      <a:pt x="127" y="2398"/>
                      <a:pt x="143" y="2272"/>
                      <a:pt x="158" y="2146"/>
                    </a:cubicBezTo>
                    <a:cubicBezTo>
                      <a:pt x="176" y="2021"/>
                      <a:pt x="195" y="1895"/>
                      <a:pt x="213" y="1770"/>
                    </a:cubicBezTo>
                    <a:lnTo>
                      <a:pt x="291" y="1392"/>
                    </a:lnTo>
                    <a:cubicBezTo>
                      <a:pt x="298" y="1364"/>
                      <a:pt x="304" y="1337"/>
                      <a:pt x="311" y="1309"/>
                    </a:cubicBezTo>
                    <a:lnTo>
                      <a:pt x="335" y="1222"/>
                    </a:lnTo>
                    <a:cubicBezTo>
                      <a:pt x="343" y="1193"/>
                      <a:pt x="351" y="1163"/>
                      <a:pt x="359" y="1134"/>
                    </a:cubicBezTo>
                    <a:cubicBezTo>
                      <a:pt x="370" y="1106"/>
                      <a:pt x="380" y="1077"/>
                      <a:pt x="391" y="1049"/>
                    </a:cubicBezTo>
                    <a:cubicBezTo>
                      <a:pt x="403" y="1021"/>
                      <a:pt x="415" y="994"/>
                      <a:pt x="427" y="966"/>
                    </a:cubicBezTo>
                    <a:cubicBezTo>
                      <a:pt x="442" y="941"/>
                      <a:pt x="458" y="916"/>
                      <a:pt x="473" y="891"/>
                    </a:cubicBezTo>
                    <a:cubicBezTo>
                      <a:pt x="491" y="869"/>
                      <a:pt x="508" y="846"/>
                      <a:pt x="526" y="824"/>
                    </a:cubicBezTo>
                    <a:cubicBezTo>
                      <a:pt x="549" y="804"/>
                      <a:pt x="571" y="784"/>
                      <a:pt x="594" y="764"/>
                    </a:cubicBezTo>
                    <a:lnTo>
                      <a:pt x="696" y="676"/>
                    </a:lnTo>
                    <a:lnTo>
                      <a:pt x="805" y="601"/>
                    </a:lnTo>
                    <a:lnTo>
                      <a:pt x="924" y="538"/>
                    </a:lnTo>
                    <a:cubicBezTo>
                      <a:pt x="965" y="521"/>
                      <a:pt x="1005" y="503"/>
                      <a:pt x="1046" y="486"/>
                    </a:cubicBezTo>
                    <a:lnTo>
                      <a:pt x="1169" y="438"/>
                    </a:lnTo>
                    <a:lnTo>
                      <a:pt x="1298" y="398"/>
                    </a:lnTo>
                    <a:lnTo>
                      <a:pt x="1426" y="363"/>
                    </a:lnTo>
                    <a:lnTo>
                      <a:pt x="1555" y="328"/>
                    </a:lnTo>
                    <a:lnTo>
                      <a:pt x="1681" y="298"/>
                    </a:lnTo>
                    <a:close/>
                  </a:path>
                </a:pathLst>
              </a:custGeom>
              <a:solidFill>
                <a:srgbClr val="F78C30"/>
              </a:solidFill>
              <a:ln w="0">
                <a:noFill/>
                <a:prstDash val="solid"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AR"/>
              </a:p>
            </p:txBody>
          </p:sp>
          <p:sp>
            <p:nvSpPr>
              <p:cNvPr id="6" name="Freeform 17"/>
              <p:cNvSpPr>
                <a:spLocks/>
              </p:cNvSpPr>
              <p:nvPr/>
            </p:nvSpPr>
            <p:spPr bwMode="auto">
              <a:xfrm>
                <a:off x="5985477" y="-1231726"/>
                <a:ext cx="558849" cy="533928"/>
              </a:xfrm>
              <a:custGeom>
                <a:avLst/>
                <a:gdLst>
                  <a:gd name="T0" fmla="*/ 875 w 4122"/>
                  <a:gd name="T1" fmla="*/ 85 h 3994"/>
                  <a:gd name="T2" fmla="*/ 1240 w 4122"/>
                  <a:gd name="T3" fmla="*/ 36 h 3994"/>
                  <a:gd name="T4" fmla="*/ 1607 w 4122"/>
                  <a:gd name="T5" fmla="*/ 9 h 3994"/>
                  <a:gd name="T6" fmla="*/ 1975 w 4122"/>
                  <a:gd name="T7" fmla="*/ 0 h 3994"/>
                  <a:gd name="T8" fmla="*/ 2340 w 4122"/>
                  <a:gd name="T9" fmla="*/ 3 h 3994"/>
                  <a:gd name="T10" fmla="*/ 2703 w 4122"/>
                  <a:gd name="T11" fmla="*/ 19 h 3994"/>
                  <a:gd name="T12" fmla="*/ 3067 w 4122"/>
                  <a:gd name="T13" fmla="*/ 55 h 3994"/>
                  <a:gd name="T14" fmla="*/ 3427 w 4122"/>
                  <a:gd name="T15" fmla="*/ 114 h 3994"/>
                  <a:gd name="T16" fmla="*/ 3552 w 4122"/>
                  <a:gd name="T17" fmla="*/ 144 h 3994"/>
                  <a:gd name="T18" fmla="*/ 3677 w 4122"/>
                  <a:gd name="T19" fmla="*/ 181 h 3994"/>
                  <a:gd name="T20" fmla="*/ 3796 w 4122"/>
                  <a:gd name="T21" fmla="*/ 231 h 3994"/>
                  <a:gd name="T22" fmla="*/ 3883 w 4122"/>
                  <a:gd name="T23" fmla="*/ 295 h 3994"/>
                  <a:gd name="T24" fmla="*/ 3933 w 4122"/>
                  <a:gd name="T25" fmla="*/ 364 h 3994"/>
                  <a:gd name="T26" fmla="*/ 3970 w 4122"/>
                  <a:gd name="T27" fmla="*/ 441 h 3994"/>
                  <a:gd name="T28" fmla="*/ 3995 w 4122"/>
                  <a:gd name="T29" fmla="*/ 524 h 3994"/>
                  <a:gd name="T30" fmla="*/ 4015 w 4122"/>
                  <a:gd name="T31" fmla="*/ 609 h 3994"/>
                  <a:gd name="T32" fmla="*/ 4052 w 4122"/>
                  <a:gd name="T33" fmla="*/ 818 h 3994"/>
                  <a:gd name="T34" fmla="*/ 4090 w 4122"/>
                  <a:gd name="T35" fmla="*/ 1157 h 3994"/>
                  <a:gd name="T36" fmla="*/ 4111 w 4122"/>
                  <a:gd name="T37" fmla="*/ 1498 h 3994"/>
                  <a:gd name="T38" fmla="*/ 4122 w 4122"/>
                  <a:gd name="T39" fmla="*/ 1839 h 3994"/>
                  <a:gd name="T40" fmla="*/ 4117 w 4122"/>
                  <a:gd name="T41" fmla="*/ 2345 h 3994"/>
                  <a:gd name="T42" fmla="*/ 4102 w 4122"/>
                  <a:gd name="T43" fmla="*/ 2690 h 3994"/>
                  <a:gd name="T44" fmla="*/ 4073 w 4122"/>
                  <a:gd name="T45" fmla="*/ 3034 h 3994"/>
                  <a:gd name="T46" fmla="*/ 4022 w 4122"/>
                  <a:gd name="T47" fmla="*/ 3375 h 3994"/>
                  <a:gd name="T48" fmla="*/ 4000 w 4122"/>
                  <a:gd name="T49" fmla="*/ 3476 h 3994"/>
                  <a:gd name="T50" fmla="*/ 3968 w 4122"/>
                  <a:gd name="T51" fmla="*/ 3576 h 3994"/>
                  <a:gd name="T52" fmla="*/ 3922 w 4122"/>
                  <a:gd name="T53" fmla="*/ 3670 h 3994"/>
                  <a:gd name="T54" fmla="*/ 3851 w 4122"/>
                  <a:gd name="T55" fmla="*/ 3730 h 3994"/>
                  <a:gd name="T56" fmla="*/ 3768 w 4122"/>
                  <a:gd name="T57" fmla="*/ 3776 h 3994"/>
                  <a:gd name="T58" fmla="*/ 3681 w 4122"/>
                  <a:gd name="T59" fmla="*/ 3811 h 3994"/>
                  <a:gd name="T60" fmla="*/ 3592 w 4122"/>
                  <a:gd name="T61" fmla="*/ 3840 h 3994"/>
                  <a:gd name="T62" fmla="*/ 3273 w 4122"/>
                  <a:gd name="T63" fmla="*/ 3910 h 3994"/>
                  <a:gd name="T64" fmla="*/ 2950 w 4122"/>
                  <a:gd name="T65" fmla="*/ 3954 h 3994"/>
                  <a:gd name="T66" fmla="*/ 2625 w 4122"/>
                  <a:gd name="T67" fmla="*/ 3980 h 3994"/>
                  <a:gd name="T68" fmla="*/ 2298 w 4122"/>
                  <a:gd name="T69" fmla="*/ 3994 h 3994"/>
                  <a:gd name="T70" fmla="*/ 1663 w 4122"/>
                  <a:gd name="T71" fmla="*/ 3988 h 3994"/>
                  <a:gd name="T72" fmla="*/ 1310 w 4122"/>
                  <a:gd name="T73" fmla="*/ 3965 h 3994"/>
                  <a:gd name="T74" fmla="*/ 958 w 4122"/>
                  <a:gd name="T75" fmla="*/ 3924 h 3994"/>
                  <a:gd name="T76" fmla="*/ 611 w 4122"/>
                  <a:gd name="T77" fmla="*/ 3856 h 3994"/>
                  <a:gd name="T78" fmla="*/ 465 w 4122"/>
                  <a:gd name="T79" fmla="*/ 3813 h 3994"/>
                  <a:gd name="T80" fmla="*/ 326 w 4122"/>
                  <a:gd name="T81" fmla="*/ 3750 h 3994"/>
                  <a:gd name="T82" fmla="*/ 198 w 4122"/>
                  <a:gd name="T83" fmla="*/ 3668 h 3994"/>
                  <a:gd name="T84" fmla="*/ 146 w 4122"/>
                  <a:gd name="T85" fmla="*/ 3553 h 3994"/>
                  <a:gd name="T86" fmla="*/ 111 w 4122"/>
                  <a:gd name="T87" fmla="*/ 3429 h 3994"/>
                  <a:gd name="T88" fmla="*/ 88 w 4122"/>
                  <a:gd name="T89" fmla="*/ 3302 h 3994"/>
                  <a:gd name="T90" fmla="*/ 68 w 4122"/>
                  <a:gd name="T91" fmla="*/ 3177 h 3994"/>
                  <a:gd name="T92" fmla="*/ 22 w 4122"/>
                  <a:gd name="T93" fmla="*/ 2732 h 3994"/>
                  <a:gd name="T94" fmla="*/ 2 w 4122"/>
                  <a:gd name="T95" fmla="*/ 2286 h 3994"/>
                  <a:gd name="T96" fmla="*/ 1 w 4122"/>
                  <a:gd name="T97" fmla="*/ 1839 h 3994"/>
                  <a:gd name="T98" fmla="*/ 13 w 4122"/>
                  <a:gd name="T99" fmla="*/ 1463 h 3994"/>
                  <a:gd name="T100" fmla="*/ 32 w 4122"/>
                  <a:gd name="T101" fmla="*/ 1159 h 3994"/>
                  <a:gd name="T102" fmla="*/ 65 w 4122"/>
                  <a:gd name="T103" fmla="*/ 857 h 3994"/>
                  <a:gd name="T104" fmla="*/ 120 w 4122"/>
                  <a:gd name="T105" fmla="*/ 556 h 3994"/>
                  <a:gd name="T106" fmla="*/ 138 w 4122"/>
                  <a:gd name="T107" fmla="*/ 488 h 3994"/>
                  <a:gd name="T108" fmla="*/ 161 w 4122"/>
                  <a:gd name="T109" fmla="*/ 419 h 3994"/>
                  <a:gd name="T110" fmla="*/ 195 w 4122"/>
                  <a:gd name="T111" fmla="*/ 356 h 3994"/>
                  <a:gd name="T112" fmla="*/ 245 w 4122"/>
                  <a:gd name="T113" fmla="*/ 305 h 3994"/>
                  <a:gd name="T114" fmla="*/ 332 w 4122"/>
                  <a:gd name="T115" fmla="*/ 240 h 3994"/>
                  <a:gd name="T116" fmla="*/ 431 w 4122"/>
                  <a:gd name="T117" fmla="*/ 194 h 3994"/>
                  <a:gd name="T118" fmla="*/ 535 w 4122"/>
                  <a:gd name="T119" fmla="*/ 159 h 3994"/>
                  <a:gd name="T120" fmla="*/ 641 w 4122"/>
                  <a:gd name="T121" fmla="*/ 131 h 3994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80 w 10000"/>
                  <a:gd name="connsiteY83" fmla="*/ 9184 h 10000"/>
                  <a:gd name="connsiteX84" fmla="*/ 412 w 10000"/>
                  <a:gd name="connsiteY84" fmla="*/ 9041 h 10000"/>
                  <a:gd name="connsiteX85" fmla="*/ 354 w 10000"/>
                  <a:gd name="connsiteY85" fmla="*/ 8896 h 10000"/>
                  <a:gd name="connsiteX86" fmla="*/ 308 w 10000"/>
                  <a:gd name="connsiteY86" fmla="*/ 8741 h 10000"/>
                  <a:gd name="connsiteX87" fmla="*/ 269 w 10000"/>
                  <a:gd name="connsiteY87" fmla="*/ 8585 h 10000"/>
                  <a:gd name="connsiteX88" fmla="*/ 238 w 10000"/>
                  <a:gd name="connsiteY88" fmla="*/ 8428 h 10000"/>
                  <a:gd name="connsiteX89" fmla="*/ 213 w 10000"/>
                  <a:gd name="connsiteY89" fmla="*/ 8267 h 10000"/>
                  <a:gd name="connsiteX90" fmla="*/ 189 w 10000"/>
                  <a:gd name="connsiteY90" fmla="*/ 8112 h 10000"/>
                  <a:gd name="connsiteX91" fmla="*/ 165 w 10000"/>
                  <a:gd name="connsiteY91" fmla="*/ 7954 h 10000"/>
                  <a:gd name="connsiteX92" fmla="*/ 102 w 10000"/>
                  <a:gd name="connsiteY92" fmla="*/ 7399 h 10000"/>
                  <a:gd name="connsiteX93" fmla="*/ 53 w 10000"/>
                  <a:gd name="connsiteY93" fmla="*/ 6840 h 10000"/>
                  <a:gd name="connsiteX94" fmla="*/ 24 w 10000"/>
                  <a:gd name="connsiteY94" fmla="*/ 6284 h 10000"/>
                  <a:gd name="connsiteX95" fmla="*/ 5 w 10000"/>
                  <a:gd name="connsiteY95" fmla="*/ 5724 h 10000"/>
                  <a:gd name="connsiteX96" fmla="*/ 0 w 10000"/>
                  <a:gd name="connsiteY96" fmla="*/ 5165 h 10000"/>
                  <a:gd name="connsiteX97" fmla="*/ 2 w 10000"/>
                  <a:gd name="connsiteY97" fmla="*/ 4604 h 10000"/>
                  <a:gd name="connsiteX98" fmla="*/ 15 w 10000"/>
                  <a:gd name="connsiteY98" fmla="*/ 4046 h 10000"/>
                  <a:gd name="connsiteX99" fmla="*/ 32 w 10000"/>
                  <a:gd name="connsiteY99" fmla="*/ 3663 h 10000"/>
                  <a:gd name="connsiteX100" fmla="*/ 51 w 10000"/>
                  <a:gd name="connsiteY100" fmla="*/ 3285 h 10000"/>
                  <a:gd name="connsiteX101" fmla="*/ 78 w 10000"/>
                  <a:gd name="connsiteY101" fmla="*/ 2902 h 10000"/>
                  <a:gd name="connsiteX102" fmla="*/ 112 w 10000"/>
                  <a:gd name="connsiteY102" fmla="*/ 2524 h 10000"/>
                  <a:gd name="connsiteX103" fmla="*/ 158 w 10000"/>
                  <a:gd name="connsiteY103" fmla="*/ 2146 h 10000"/>
                  <a:gd name="connsiteX104" fmla="*/ 213 w 10000"/>
                  <a:gd name="connsiteY104" fmla="*/ 1770 h 10000"/>
                  <a:gd name="connsiteX105" fmla="*/ 291 w 10000"/>
                  <a:gd name="connsiteY105" fmla="*/ 1392 h 10000"/>
                  <a:gd name="connsiteX106" fmla="*/ 311 w 10000"/>
                  <a:gd name="connsiteY106" fmla="*/ 1309 h 10000"/>
                  <a:gd name="connsiteX107" fmla="*/ 335 w 10000"/>
                  <a:gd name="connsiteY107" fmla="*/ 1222 h 10000"/>
                  <a:gd name="connsiteX108" fmla="*/ 359 w 10000"/>
                  <a:gd name="connsiteY108" fmla="*/ 1134 h 10000"/>
                  <a:gd name="connsiteX109" fmla="*/ 391 w 10000"/>
                  <a:gd name="connsiteY109" fmla="*/ 1049 h 10000"/>
                  <a:gd name="connsiteX110" fmla="*/ 427 w 10000"/>
                  <a:gd name="connsiteY110" fmla="*/ 966 h 10000"/>
                  <a:gd name="connsiteX111" fmla="*/ 473 w 10000"/>
                  <a:gd name="connsiteY111" fmla="*/ 891 h 10000"/>
                  <a:gd name="connsiteX112" fmla="*/ 526 w 10000"/>
                  <a:gd name="connsiteY112" fmla="*/ 824 h 10000"/>
                  <a:gd name="connsiteX113" fmla="*/ 594 w 10000"/>
                  <a:gd name="connsiteY113" fmla="*/ 764 h 10000"/>
                  <a:gd name="connsiteX114" fmla="*/ 696 w 10000"/>
                  <a:gd name="connsiteY114" fmla="*/ 676 h 10000"/>
                  <a:gd name="connsiteX115" fmla="*/ 805 w 10000"/>
                  <a:gd name="connsiteY115" fmla="*/ 601 h 10000"/>
                  <a:gd name="connsiteX116" fmla="*/ 924 w 10000"/>
                  <a:gd name="connsiteY116" fmla="*/ 538 h 10000"/>
                  <a:gd name="connsiteX117" fmla="*/ 1046 w 10000"/>
                  <a:gd name="connsiteY117" fmla="*/ 486 h 10000"/>
                  <a:gd name="connsiteX118" fmla="*/ 1169 w 10000"/>
                  <a:gd name="connsiteY118" fmla="*/ 438 h 10000"/>
                  <a:gd name="connsiteX119" fmla="*/ 1298 w 10000"/>
                  <a:gd name="connsiteY119" fmla="*/ 398 h 10000"/>
                  <a:gd name="connsiteX120" fmla="*/ 1426 w 10000"/>
                  <a:gd name="connsiteY120" fmla="*/ 363 h 10000"/>
                  <a:gd name="connsiteX121" fmla="*/ 1555 w 10000"/>
                  <a:gd name="connsiteY121" fmla="*/ 328 h 10000"/>
                  <a:gd name="connsiteX122" fmla="*/ 1681 w 10000"/>
                  <a:gd name="connsiteY122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</a:cxnLst>
                <a:rect l="l" t="t" r="r" b="b"/>
                <a:pathLst>
                  <a:path w="10000" h="10000">
                    <a:moveTo>
                      <a:pt x="1681" y="298"/>
                    </a:moveTo>
                    <a:lnTo>
                      <a:pt x="2123" y="213"/>
                    </a:lnTo>
                    <a:lnTo>
                      <a:pt x="2564" y="145"/>
                    </a:lnTo>
                    <a:lnTo>
                      <a:pt x="3008" y="90"/>
                    </a:lnTo>
                    <a:lnTo>
                      <a:pt x="3452" y="50"/>
                    </a:lnTo>
                    <a:lnTo>
                      <a:pt x="3899" y="23"/>
                    </a:lnTo>
                    <a:lnTo>
                      <a:pt x="4345" y="8"/>
                    </a:lnTo>
                    <a:lnTo>
                      <a:pt x="4791" y="0"/>
                    </a:lnTo>
                    <a:lnTo>
                      <a:pt x="5233" y="0"/>
                    </a:lnTo>
                    <a:lnTo>
                      <a:pt x="5677" y="8"/>
                    </a:lnTo>
                    <a:lnTo>
                      <a:pt x="6116" y="23"/>
                    </a:lnTo>
                    <a:lnTo>
                      <a:pt x="6557" y="48"/>
                    </a:lnTo>
                    <a:lnTo>
                      <a:pt x="7001" y="85"/>
                    </a:lnTo>
                    <a:lnTo>
                      <a:pt x="7441" y="138"/>
                    </a:lnTo>
                    <a:lnTo>
                      <a:pt x="7877" y="203"/>
                    </a:lnTo>
                    <a:lnTo>
                      <a:pt x="8314" y="285"/>
                    </a:lnTo>
                    <a:lnTo>
                      <a:pt x="8467" y="323"/>
                    </a:lnTo>
                    <a:lnTo>
                      <a:pt x="8617" y="361"/>
                    </a:lnTo>
                    <a:lnTo>
                      <a:pt x="8770" y="403"/>
                    </a:lnTo>
                    <a:lnTo>
                      <a:pt x="8920" y="453"/>
                    </a:lnTo>
                    <a:lnTo>
                      <a:pt x="9066" y="511"/>
                    </a:lnTo>
                    <a:cubicBezTo>
                      <a:pt x="9114" y="533"/>
                      <a:pt x="9161" y="556"/>
                      <a:pt x="9209" y="578"/>
                    </a:cubicBezTo>
                    <a:cubicBezTo>
                      <a:pt x="9254" y="606"/>
                      <a:pt x="9298" y="635"/>
                      <a:pt x="9343" y="663"/>
                    </a:cubicBezTo>
                    <a:cubicBezTo>
                      <a:pt x="9369" y="688"/>
                      <a:pt x="9394" y="714"/>
                      <a:pt x="9420" y="739"/>
                    </a:cubicBezTo>
                    <a:cubicBezTo>
                      <a:pt x="9443" y="766"/>
                      <a:pt x="9465" y="794"/>
                      <a:pt x="9488" y="821"/>
                    </a:cubicBezTo>
                    <a:cubicBezTo>
                      <a:pt x="9506" y="851"/>
                      <a:pt x="9523" y="881"/>
                      <a:pt x="9541" y="911"/>
                    </a:cubicBezTo>
                    <a:cubicBezTo>
                      <a:pt x="9557" y="942"/>
                      <a:pt x="9574" y="973"/>
                      <a:pt x="9590" y="1004"/>
                    </a:cubicBezTo>
                    <a:cubicBezTo>
                      <a:pt x="9604" y="1037"/>
                      <a:pt x="9617" y="1071"/>
                      <a:pt x="9631" y="1104"/>
                    </a:cubicBezTo>
                    <a:cubicBezTo>
                      <a:pt x="9642" y="1139"/>
                      <a:pt x="9652" y="1174"/>
                      <a:pt x="9663" y="1209"/>
                    </a:cubicBezTo>
                    <a:cubicBezTo>
                      <a:pt x="9673" y="1243"/>
                      <a:pt x="9682" y="1278"/>
                      <a:pt x="9692" y="1312"/>
                    </a:cubicBezTo>
                    <a:lnTo>
                      <a:pt x="9716" y="1417"/>
                    </a:lnTo>
                    <a:lnTo>
                      <a:pt x="9740" y="1525"/>
                    </a:lnTo>
                    <a:cubicBezTo>
                      <a:pt x="9747" y="1559"/>
                      <a:pt x="9753" y="1593"/>
                      <a:pt x="9760" y="1627"/>
                    </a:cubicBezTo>
                    <a:cubicBezTo>
                      <a:pt x="9783" y="1767"/>
                      <a:pt x="9807" y="1908"/>
                      <a:pt x="9830" y="2048"/>
                    </a:cubicBezTo>
                    <a:lnTo>
                      <a:pt x="9881" y="2474"/>
                    </a:lnTo>
                    <a:cubicBezTo>
                      <a:pt x="9895" y="2615"/>
                      <a:pt x="9908" y="2756"/>
                      <a:pt x="9922" y="2897"/>
                    </a:cubicBezTo>
                    <a:cubicBezTo>
                      <a:pt x="9932" y="3040"/>
                      <a:pt x="9941" y="3182"/>
                      <a:pt x="9951" y="3325"/>
                    </a:cubicBezTo>
                    <a:cubicBezTo>
                      <a:pt x="9958" y="3467"/>
                      <a:pt x="9966" y="3609"/>
                      <a:pt x="9973" y="3751"/>
                    </a:cubicBezTo>
                    <a:cubicBezTo>
                      <a:pt x="9978" y="3893"/>
                      <a:pt x="9983" y="4034"/>
                      <a:pt x="9988" y="4176"/>
                    </a:cubicBezTo>
                    <a:cubicBezTo>
                      <a:pt x="9992" y="4319"/>
                      <a:pt x="9996" y="4461"/>
                      <a:pt x="10000" y="4604"/>
                    </a:cubicBezTo>
                    <a:lnTo>
                      <a:pt x="10000" y="5438"/>
                    </a:lnTo>
                    <a:cubicBezTo>
                      <a:pt x="9996" y="5582"/>
                      <a:pt x="9992" y="5727"/>
                      <a:pt x="9988" y="5871"/>
                    </a:cubicBezTo>
                    <a:cubicBezTo>
                      <a:pt x="9983" y="6015"/>
                      <a:pt x="9978" y="6158"/>
                      <a:pt x="9973" y="6302"/>
                    </a:cubicBezTo>
                    <a:cubicBezTo>
                      <a:pt x="9966" y="6446"/>
                      <a:pt x="9958" y="6591"/>
                      <a:pt x="9951" y="6735"/>
                    </a:cubicBezTo>
                    <a:cubicBezTo>
                      <a:pt x="9941" y="6878"/>
                      <a:pt x="9932" y="7020"/>
                      <a:pt x="9922" y="7163"/>
                    </a:cubicBezTo>
                    <a:cubicBezTo>
                      <a:pt x="9908" y="7307"/>
                      <a:pt x="9895" y="7452"/>
                      <a:pt x="9881" y="7596"/>
                    </a:cubicBezTo>
                    <a:cubicBezTo>
                      <a:pt x="9863" y="7739"/>
                      <a:pt x="9846" y="7882"/>
                      <a:pt x="9828" y="8025"/>
                    </a:cubicBezTo>
                    <a:cubicBezTo>
                      <a:pt x="9804" y="8167"/>
                      <a:pt x="9781" y="8308"/>
                      <a:pt x="9757" y="8450"/>
                    </a:cubicBezTo>
                    <a:cubicBezTo>
                      <a:pt x="9748" y="8492"/>
                      <a:pt x="9740" y="8533"/>
                      <a:pt x="9731" y="8575"/>
                    </a:cubicBezTo>
                    <a:cubicBezTo>
                      <a:pt x="9722" y="8618"/>
                      <a:pt x="9713" y="8660"/>
                      <a:pt x="9704" y="8703"/>
                    </a:cubicBezTo>
                    <a:cubicBezTo>
                      <a:pt x="9693" y="8746"/>
                      <a:pt x="9681" y="8790"/>
                      <a:pt x="9670" y="8833"/>
                    </a:cubicBezTo>
                    <a:cubicBezTo>
                      <a:pt x="9655" y="8873"/>
                      <a:pt x="9641" y="8913"/>
                      <a:pt x="9626" y="8953"/>
                    </a:cubicBezTo>
                    <a:cubicBezTo>
                      <a:pt x="9610" y="8993"/>
                      <a:pt x="9594" y="9034"/>
                      <a:pt x="9578" y="9074"/>
                    </a:cubicBezTo>
                    <a:cubicBezTo>
                      <a:pt x="9557" y="9112"/>
                      <a:pt x="9536" y="9151"/>
                      <a:pt x="9515" y="9189"/>
                    </a:cubicBezTo>
                    <a:lnTo>
                      <a:pt x="9432" y="9266"/>
                    </a:lnTo>
                    <a:cubicBezTo>
                      <a:pt x="9402" y="9290"/>
                      <a:pt x="9373" y="9315"/>
                      <a:pt x="9343" y="9339"/>
                    </a:cubicBezTo>
                    <a:lnTo>
                      <a:pt x="9246" y="9402"/>
                    </a:lnTo>
                    <a:lnTo>
                      <a:pt x="9141" y="9454"/>
                    </a:lnTo>
                    <a:lnTo>
                      <a:pt x="9039" y="9502"/>
                    </a:lnTo>
                    <a:lnTo>
                      <a:pt x="8930" y="9542"/>
                    </a:lnTo>
                    <a:lnTo>
                      <a:pt x="8821" y="9579"/>
                    </a:lnTo>
                    <a:lnTo>
                      <a:pt x="8714" y="9614"/>
                    </a:lnTo>
                    <a:lnTo>
                      <a:pt x="8328" y="9712"/>
                    </a:lnTo>
                    <a:lnTo>
                      <a:pt x="7940" y="9790"/>
                    </a:lnTo>
                    <a:lnTo>
                      <a:pt x="7550" y="9852"/>
                    </a:lnTo>
                    <a:lnTo>
                      <a:pt x="7157" y="9900"/>
                    </a:lnTo>
                    <a:lnTo>
                      <a:pt x="6761" y="9937"/>
                    </a:lnTo>
                    <a:lnTo>
                      <a:pt x="6368" y="9965"/>
                    </a:lnTo>
                    <a:lnTo>
                      <a:pt x="5970" y="9985"/>
                    </a:lnTo>
                    <a:lnTo>
                      <a:pt x="5575" y="10000"/>
                    </a:lnTo>
                    <a:lnTo>
                      <a:pt x="4466" y="10000"/>
                    </a:lnTo>
                    <a:lnTo>
                      <a:pt x="4034" y="9985"/>
                    </a:lnTo>
                    <a:lnTo>
                      <a:pt x="3607" y="9960"/>
                    </a:lnTo>
                    <a:lnTo>
                      <a:pt x="3178" y="9927"/>
                    </a:lnTo>
                    <a:lnTo>
                      <a:pt x="2749" y="9885"/>
                    </a:lnTo>
                    <a:lnTo>
                      <a:pt x="2324" y="9825"/>
                    </a:lnTo>
                    <a:lnTo>
                      <a:pt x="1900" y="9750"/>
                    </a:lnTo>
                    <a:lnTo>
                      <a:pt x="1482" y="9654"/>
                    </a:lnTo>
                    <a:lnTo>
                      <a:pt x="1303" y="9609"/>
                    </a:lnTo>
                    <a:lnTo>
                      <a:pt x="1128" y="9547"/>
                    </a:lnTo>
                    <a:lnTo>
                      <a:pt x="953" y="9474"/>
                    </a:lnTo>
                    <a:lnTo>
                      <a:pt x="791" y="9389"/>
                    </a:lnTo>
                    <a:lnTo>
                      <a:pt x="633" y="9291"/>
                    </a:lnTo>
                    <a:cubicBezTo>
                      <a:pt x="559" y="9208"/>
                      <a:pt x="452" y="9186"/>
                      <a:pt x="412" y="9041"/>
                    </a:cubicBezTo>
                    <a:cubicBezTo>
                      <a:pt x="393" y="8993"/>
                      <a:pt x="373" y="8944"/>
                      <a:pt x="354" y="8896"/>
                    </a:cubicBezTo>
                    <a:cubicBezTo>
                      <a:pt x="339" y="8844"/>
                      <a:pt x="323" y="8793"/>
                      <a:pt x="308" y="8741"/>
                    </a:cubicBezTo>
                    <a:lnTo>
                      <a:pt x="269" y="8585"/>
                    </a:lnTo>
                    <a:cubicBezTo>
                      <a:pt x="259" y="8533"/>
                      <a:pt x="248" y="8480"/>
                      <a:pt x="238" y="8428"/>
                    </a:cubicBezTo>
                    <a:cubicBezTo>
                      <a:pt x="230" y="8374"/>
                      <a:pt x="221" y="8321"/>
                      <a:pt x="213" y="8267"/>
                    </a:cubicBezTo>
                    <a:cubicBezTo>
                      <a:pt x="205" y="8215"/>
                      <a:pt x="197" y="8164"/>
                      <a:pt x="189" y="8112"/>
                    </a:cubicBezTo>
                    <a:cubicBezTo>
                      <a:pt x="181" y="8059"/>
                      <a:pt x="173" y="8007"/>
                      <a:pt x="165" y="7954"/>
                    </a:cubicBezTo>
                    <a:lnTo>
                      <a:pt x="102" y="7399"/>
                    </a:lnTo>
                    <a:cubicBezTo>
                      <a:pt x="86" y="7213"/>
                      <a:pt x="69" y="7026"/>
                      <a:pt x="53" y="6840"/>
                    </a:cubicBezTo>
                    <a:cubicBezTo>
                      <a:pt x="43" y="6655"/>
                      <a:pt x="34" y="6469"/>
                      <a:pt x="24" y="6284"/>
                    </a:cubicBezTo>
                    <a:cubicBezTo>
                      <a:pt x="18" y="6097"/>
                      <a:pt x="11" y="5911"/>
                      <a:pt x="5" y="5724"/>
                    </a:cubicBezTo>
                    <a:cubicBezTo>
                      <a:pt x="3" y="5538"/>
                      <a:pt x="2" y="5351"/>
                      <a:pt x="0" y="5165"/>
                    </a:cubicBezTo>
                    <a:cubicBezTo>
                      <a:pt x="1" y="4978"/>
                      <a:pt x="1" y="4791"/>
                      <a:pt x="2" y="4604"/>
                    </a:cubicBezTo>
                    <a:cubicBezTo>
                      <a:pt x="6" y="4418"/>
                      <a:pt x="11" y="4232"/>
                      <a:pt x="15" y="4046"/>
                    </a:cubicBezTo>
                    <a:cubicBezTo>
                      <a:pt x="21" y="3918"/>
                      <a:pt x="26" y="3791"/>
                      <a:pt x="32" y="3663"/>
                    </a:cubicBezTo>
                    <a:cubicBezTo>
                      <a:pt x="38" y="3537"/>
                      <a:pt x="45" y="3411"/>
                      <a:pt x="51" y="3285"/>
                    </a:cubicBezTo>
                    <a:cubicBezTo>
                      <a:pt x="60" y="3157"/>
                      <a:pt x="69" y="3030"/>
                      <a:pt x="78" y="2902"/>
                    </a:cubicBezTo>
                    <a:cubicBezTo>
                      <a:pt x="89" y="2776"/>
                      <a:pt x="101" y="2650"/>
                      <a:pt x="112" y="2524"/>
                    </a:cubicBezTo>
                    <a:cubicBezTo>
                      <a:pt x="127" y="2398"/>
                      <a:pt x="143" y="2272"/>
                      <a:pt x="158" y="2146"/>
                    </a:cubicBezTo>
                    <a:cubicBezTo>
                      <a:pt x="176" y="2021"/>
                      <a:pt x="195" y="1895"/>
                      <a:pt x="213" y="1770"/>
                    </a:cubicBezTo>
                    <a:lnTo>
                      <a:pt x="291" y="1392"/>
                    </a:lnTo>
                    <a:cubicBezTo>
                      <a:pt x="298" y="1364"/>
                      <a:pt x="304" y="1337"/>
                      <a:pt x="311" y="1309"/>
                    </a:cubicBezTo>
                    <a:lnTo>
                      <a:pt x="335" y="1222"/>
                    </a:lnTo>
                    <a:cubicBezTo>
                      <a:pt x="343" y="1193"/>
                      <a:pt x="351" y="1163"/>
                      <a:pt x="359" y="1134"/>
                    </a:cubicBezTo>
                    <a:cubicBezTo>
                      <a:pt x="370" y="1106"/>
                      <a:pt x="380" y="1077"/>
                      <a:pt x="391" y="1049"/>
                    </a:cubicBezTo>
                    <a:cubicBezTo>
                      <a:pt x="403" y="1021"/>
                      <a:pt x="415" y="994"/>
                      <a:pt x="427" y="966"/>
                    </a:cubicBezTo>
                    <a:cubicBezTo>
                      <a:pt x="442" y="941"/>
                      <a:pt x="458" y="916"/>
                      <a:pt x="473" y="891"/>
                    </a:cubicBezTo>
                    <a:cubicBezTo>
                      <a:pt x="491" y="869"/>
                      <a:pt x="508" y="846"/>
                      <a:pt x="526" y="824"/>
                    </a:cubicBezTo>
                    <a:cubicBezTo>
                      <a:pt x="549" y="804"/>
                      <a:pt x="571" y="784"/>
                      <a:pt x="594" y="764"/>
                    </a:cubicBezTo>
                    <a:lnTo>
                      <a:pt x="696" y="676"/>
                    </a:lnTo>
                    <a:lnTo>
                      <a:pt x="805" y="601"/>
                    </a:lnTo>
                    <a:lnTo>
                      <a:pt x="924" y="538"/>
                    </a:lnTo>
                    <a:cubicBezTo>
                      <a:pt x="965" y="521"/>
                      <a:pt x="1005" y="503"/>
                      <a:pt x="1046" y="486"/>
                    </a:cubicBezTo>
                    <a:lnTo>
                      <a:pt x="1169" y="438"/>
                    </a:lnTo>
                    <a:lnTo>
                      <a:pt x="1298" y="398"/>
                    </a:lnTo>
                    <a:lnTo>
                      <a:pt x="1426" y="363"/>
                    </a:lnTo>
                    <a:lnTo>
                      <a:pt x="1555" y="328"/>
                    </a:lnTo>
                    <a:lnTo>
                      <a:pt x="1681" y="298"/>
                    </a:lnTo>
                    <a:close/>
                  </a:path>
                </a:pathLst>
              </a:custGeom>
              <a:solidFill>
                <a:srgbClr val="592E80"/>
              </a:solidFill>
              <a:ln w="0">
                <a:noFill/>
                <a:prstDash val="solid"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AR"/>
              </a:p>
            </p:txBody>
          </p:sp>
          <p:sp>
            <p:nvSpPr>
              <p:cNvPr id="7" name="Freeform 17"/>
              <p:cNvSpPr>
                <a:spLocks/>
              </p:cNvSpPr>
              <p:nvPr/>
            </p:nvSpPr>
            <p:spPr bwMode="auto">
              <a:xfrm>
                <a:off x="5961690" y="-1683421"/>
                <a:ext cx="344791" cy="353819"/>
              </a:xfrm>
              <a:custGeom>
                <a:avLst/>
                <a:gdLst>
                  <a:gd name="T0" fmla="*/ 875 w 4122"/>
                  <a:gd name="T1" fmla="*/ 85 h 3994"/>
                  <a:gd name="T2" fmla="*/ 1240 w 4122"/>
                  <a:gd name="T3" fmla="*/ 36 h 3994"/>
                  <a:gd name="T4" fmla="*/ 1607 w 4122"/>
                  <a:gd name="T5" fmla="*/ 9 h 3994"/>
                  <a:gd name="T6" fmla="*/ 1975 w 4122"/>
                  <a:gd name="T7" fmla="*/ 0 h 3994"/>
                  <a:gd name="T8" fmla="*/ 2340 w 4122"/>
                  <a:gd name="T9" fmla="*/ 3 h 3994"/>
                  <a:gd name="T10" fmla="*/ 2703 w 4122"/>
                  <a:gd name="T11" fmla="*/ 19 h 3994"/>
                  <a:gd name="T12" fmla="*/ 3067 w 4122"/>
                  <a:gd name="T13" fmla="*/ 55 h 3994"/>
                  <a:gd name="T14" fmla="*/ 3427 w 4122"/>
                  <a:gd name="T15" fmla="*/ 114 h 3994"/>
                  <a:gd name="T16" fmla="*/ 3552 w 4122"/>
                  <a:gd name="T17" fmla="*/ 144 h 3994"/>
                  <a:gd name="T18" fmla="*/ 3677 w 4122"/>
                  <a:gd name="T19" fmla="*/ 181 h 3994"/>
                  <a:gd name="T20" fmla="*/ 3796 w 4122"/>
                  <a:gd name="T21" fmla="*/ 231 h 3994"/>
                  <a:gd name="T22" fmla="*/ 3883 w 4122"/>
                  <a:gd name="T23" fmla="*/ 295 h 3994"/>
                  <a:gd name="T24" fmla="*/ 3933 w 4122"/>
                  <a:gd name="T25" fmla="*/ 364 h 3994"/>
                  <a:gd name="T26" fmla="*/ 3970 w 4122"/>
                  <a:gd name="T27" fmla="*/ 441 h 3994"/>
                  <a:gd name="T28" fmla="*/ 3995 w 4122"/>
                  <a:gd name="T29" fmla="*/ 524 h 3994"/>
                  <a:gd name="T30" fmla="*/ 4015 w 4122"/>
                  <a:gd name="T31" fmla="*/ 609 h 3994"/>
                  <a:gd name="T32" fmla="*/ 4052 w 4122"/>
                  <a:gd name="T33" fmla="*/ 818 h 3994"/>
                  <a:gd name="T34" fmla="*/ 4090 w 4122"/>
                  <a:gd name="T35" fmla="*/ 1157 h 3994"/>
                  <a:gd name="T36" fmla="*/ 4111 w 4122"/>
                  <a:gd name="T37" fmla="*/ 1498 h 3994"/>
                  <a:gd name="T38" fmla="*/ 4122 w 4122"/>
                  <a:gd name="T39" fmla="*/ 1839 h 3994"/>
                  <a:gd name="T40" fmla="*/ 4117 w 4122"/>
                  <a:gd name="T41" fmla="*/ 2345 h 3994"/>
                  <a:gd name="T42" fmla="*/ 4102 w 4122"/>
                  <a:gd name="T43" fmla="*/ 2690 h 3994"/>
                  <a:gd name="T44" fmla="*/ 4073 w 4122"/>
                  <a:gd name="T45" fmla="*/ 3034 h 3994"/>
                  <a:gd name="T46" fmla="*/ 4022 w 4122"/>
                  <a:gd name="T47" fmla="*/ 3375 h 3994"/>
                  <a:gd name="T48" fmla="*/ 4000 w 4122"/>
                  <a:gd name="T49" fmla="*/ 3476 h 3994"/>
                  <a:gd name="T50" fmla="*/ 3968 w 4122"/>
                  <a:gd name="T51" fmla="*/ 3576 h 3994"/>
                  <a:gd name="T52" fmla="*/ 3922 w 4122"/>
                  <a:gd name="T53" fmla="*/ 3670 h 3994"/>
                  <a:gd name="T54" fmla="*/ 3851 w 4122"/>
                  <a:gd name="T55" fmla="*/ 3730 h 3994"/>
                  <a:gd name="T56" fmla="*/ 3768 w 4122"/>
                  <a:gd name="T57" fmla="*/ 3776 h 3994"/>
                  <a:gd name="T58" fmla="*/ 3681 w 4122"/>
                  <a:gd name="T59" fmla="*/ 3811 h 3994"/>
                  <a:gd name="T60" fmla="*/ 3592 w 4122"/>
                  <a:gd name="T61" fmla="*/ 3840 h 3994"/>
                  <a:gd name="T62" fmla="*/ 3273 w 4122"/>
                  <a:gd name="T63" fmla="*/ 3910 h 3994"/>
                  <a:gd name="T64" fmla="*/ 2950 w 4122"/>
                  <a:gd name="T65" fmla="*/ 3954 h 3994"/>
                  <a:gd name="T66" fmla="*/ 2625 w 4122"/>
                  <a:gd name="T67" fmla="*/ 3980 h 3994"/>
                  <a:gd name="T68" fmla="*/ 2298 w 4122"/>
                  <a:gd name="T69" fmla="*/ 3994 h 3994"/>
                  <a:gd name="T70" fmla="*/ 1663 w 4122"/>
                  <a:gd name="T71" fmla="*/ 3988 h 3994"/>
                  <a:gd name="T72" fmla="*/ 1310 w 4122"/>
                  <a:gd name="T73" fmla="*/ 3965 h 3994"/>
                  <a:gd name="T74" fmla="*/ 958 w 4122"/>
                  <a:gd name="T75" fmla="*/ 3924 h 3994"/>
                  <a:gd name="T76" fmla="*/ 611 w 4122"/>
                  <a:gd name="T77" fmla="*/ 3856 h 3994"/>
                  <a:gd name="T78" fmla="*/ 465 w 4122"/>
                  <a:gd name="T79" fmla="*/ 3813 h 3994"/>
                  <a:gd name="T80" fmla="*/ 326 w 4122"/>
                  <a:gd name="T81" fmla="*/ 3750 h 3994"/>
                  <a:gd name="T82" fmla="*/ 198 w 4122"/>
                  <a:gd name="T83" fmla="*/ 3668 h 3994"/>
                  <a:gd name="T84" fmla="*/ 146 w 4122"/>
                  <a:gd name="T85" fmla="*/ 3553 h 3994"/>
                  <a:gd name="T86" fmla="*/ 111 w 4122"/>
                  <a:gd name="T87" fmla="*/ 3429 h 3994"/>
                  <a:gd name="T88" fmla="*/ 88 w 4122"/>
                  <a:gd name="T89" fmla="*/ 3302 h 3994"/>
                  <a:gd name="T90" fmla="*/ 68 w 4122"/>
                  <a:gd name="T91" fmla="*/ 3177 h 3994"/>
                  <a:gd name="T92" fmla="*/ 22 w 4122"/>
                  <a:gd name="T93" fmla="*/ 2732 h 3994"/>
                  <a:gd name="T94" fmla="*/ 2 w 4122"/>
                  <a:gd name="T95" fmla="*/ 2286 h 3994"/>
                  <a:gd name="T96" fmla="*/ 1 w 4122"/>
                  <a:gd name="T97" fmla="*/ 1839 h 3994"/>
                  <a:gd name="T98" fmla="*/ 13 w 4122"/>
                  <a:gd name="T99" fmla="*/ 1463 h 3994"/>
                  <a:gd name="T100" fmla="*/ 32 w 4122"/>
                  <a:gd name="T101" fmla="*/ 1159 h 3994"/>
                  <a:gd name="T102" fmla="*/ 65 w 4122"/>
                  <a:gd name="T103" fmla="*/ 857 h 3994"/>
                  <a:gd name="T104" fmla="*/ 120 w 4122"/>
                  <a:gd name="T105" fmla="*/ 556 h 3994"/>
                  <a:gd name="T106" fmla="*/ 138 w 4122"/>
                  <a:gd name="T107" fmla="*/ 488 h 3994"/>
                  <a:gd name="T108" fmla="*/ 161 w 4122"/>
                  <a:gd name="T109" fmla="*/ 419 h 3994"/>
                  <a:gd name="T110" fmla="*/ 195 w 4122"/>
                  <a:gd name="T111" fmla="*/ 356 h 3994"/>
                  <a:gd name="T112" fmla="*/ 245 w 4122"/>
                  <a:gd name="T113" fmla="*/ 305 h 3994"/>
                  <a:gd name="T114" fmla="*/ 332 w 4122"/>
                  <a:gd name="T115" fmla="*/ 240 h 3994"/>
                  <a:gd name="T116" fmla="*/ 431 w 4122"/>
                  <a:gd name="T117" fmla="*/ 194 h 3994"/>
                  <a:gd name="T118" fmla="*/ 535 w 4122"/>
                  <a:gd name="T119" fmla="*/ 159 h 3994"/>
                  <a:gd name="T120" fmla="*/ 641 w 4122"/>
                  <a:gd name="T121" fmla="*/ 131 h 3994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80 w 10000"/>
                  <a:gd name="connsiteY83" fmla="*/ 9184 h 10000"/>
                  <a:gd name="connsiteX84" fmla="*/ 412 w 10000"/>
                  <a:gd name="connsiteY84" fmla="*/ 9041 h 10000"/>
                  <a:gd name="connsiteX85" fmla="*/ 354 w 10000"/>
                  <a:gd name="connsiteY85" fmla="*/ 8896 h 10000"/>
                  <a:gd name="connsiteX86" fmla="*/ 308 w 10000"/>
                  <a:gd name="connsiteY86" fmla="*/ 8741 h 10000"/>
                  <a:gd name="connsiteX87" fmla="*/ 269 w 10000"/>
                  <a:gd name="connsiteY87" fmla="*/ 8585 h 10000"/>
                  <a:gd name="connsiteX88" fmla="*/ 238 w 10000"/>
                  <a:gd name="connsiteY88" fmla="*/ 8428 h 10000"/>
                  <a:gd name="connsiteX89" fmla="*/ 213 w 10000"/>
                  <a:gd name="connsiteY89" fmla="*/ 8267 h 10000"/>
                  <a:gd name="connsiteX90" fmla="*/ 189 w 10000"/>
                  <a:gd name="connsiteY90" fmla="*/ 8112 h 10000"/>
                  <a:gd name="connsiteX91" fmla="*/ 165 w 10000"/>
                  <a:gd name="connsiteY91" fmla="*/ 7954 h 10000"/>
                  <a:gd name="connsiteX92" fmla="*/ 102 w 10000"/>
                  <a:gd name="connsiteY92" fmla="*/ 7399 h 10000"/>
                  <a:gd name="connsiteX93" fmla="*/ 53 w 10000"/>
                  <a:gd name="connsiteY93" fmla="*/ 6840 h 10000"/>
                  <a:gd name="connsiteX94" fmla="*/ 24 w 10000"/>
                  <a:gd name="connsiteY94" fmla="*/ 6284 h 10000"/>
                  <a:gd name="connsiteX95" fmla="*/ 5 w 10000"/>
                  <a:gd name="connsiteY95" fmla="*/ 5724 h 10000"/>
                  <a:gd name="connsiteX96" fmla="*/ 0 w 10000"/>
                  <a:gd name="connsiteY96" fmla="*/ 5165 h 10000"/>
                  <a:gd name="connsiteX97" fmla="*/ 2 w 10000"/>
                  <a:gd name="connsiteY97" fmla="*/ 4604 h 10000"/>
                  <a:gd name="connsiteX98" fmla="*/ 15 w 10000"/>
                  <a:gd name="connsiteY98" fmla="*/ 4046 h 10000"/>
                  <a:gd name="connsiteX99" fmla="*/ 32 w 10000"/>
                  <a:gd name="connsiteY99" fmla="*/ 3663 h 10000"/>
                  <a:gd name="connsiteX100" fmla="*/ 51 w 10000"/>
                  <a:gd name="connsiteY100" fmla="*/ 3285 h 10000"/>
                  <a:gd name="connsiteX101" fmla="*/ 78 w 10000"/>
                  <a:gd name="connsiteY101" fmla="*/ 2902 h 10000"/>
                  <a:gd name="connsiteX102" fmla="*/ 112 w 10000"/>
                  <a:gd name="connsiteY102" fmla="*/ 2524 h 10000"/>
                  <a:gd name="connsiteX103" fmla="*/ 158 w 10000"/>
                  <a:gd name="connsiteY103" fmla="*/ 2146 h 10000"/>
                  <a:gd name="connsiteX104" fmla="*/ 213 w 10000"/>
                  <a:gd name="connsiteY104" fmla="*/ 1770 h 10000"/>
                  <a:gd name="connsiteX105" fmla="*/ 291 w 10000"/>
                  <a:gd name="connsiteY105" fmla="*/ 1392 h 10000"/>
                  <a:gd name="connsiteX106" fmla="*/ 311 w 10000"/>
                  <a:gd name="connsiteY106" fmla="*/ 1309 h 10000"/>
                  <a:gd name="connsiteX107" fmla="*/ 335 w 10000"/>
                  <a:gd name="connsiteY107" fmla="*/ 1222 h 10000"/>
                  <a:gd name="connsiteX108" fmla="*/ 359 w 10000"/>
                  <a:gd name="connsiteY108" fmla="*/ 1134 h 10000"/>
                  <a:gd name="connsiteX109" fmla="*/ 391 w 10000"/>
                  <a:gd name="connsiteY109" fmla="*/ 1049 h 10000"/>
                  <a:gd name="connsiteX110" fmla="*/ 427 w 10000"/>
                  <a:gd name="connsiteY110" fmla="*/ 966 h 10000"/>
                  <a:gd name="connsiteX111" fmla="*/ 473 w 10000"/>
                  <a:gd name="connsiteY111" fmla="*/ 891 h 10000"/>
                  <a:gd name="connsiteX112" fmla="*/ 526 w 10000"/>
                  <a:gd name="connsiteY112" fmla="*/ 824 h 10000"/>
                  <a:gd name="connsiteX113" fmla="*/ 594 w 10000"/>
                  <a:gd name="connsiteY113" fmla="*/ 764 h 10000"/>
                  <a:gd name="connsiteX114" fmla="*/ 696 w 10000"/>
                  <a:gd name="connsiteY114" fmla="*/ 676 h 10000"/>
                  <a:gd name="connsiteX115" fmla="*/ 805 w 10000"/>
                  <a:gd name="connsiteY115" fmla="*/ 601 h 10000"/>
                  <a:gd name="connsiteX116" fmla="*/ 924 w 10000"/>
                  <a:gd name="connsiteY116" fmla="*/ 538 h 10000"/>
                  <a:gd name="connsiteX117" fmla="*/ 1046 w 10000"/>
                  <a:gd name="connsiteY117" fmla="*/ 486 h 10000"/>
                  <a:gd name="connsiteX118" fmla="*/ 1169 w 10000"/>
                  <a:gd name="connsiteY118" fmla="*/ 438 h 10000"/>
                  <a:gd name="connsiteX119" fmla="*/ 1298 w 10000"/>
                  <a:gd name="connsiteY119" fmla="*/ 398 h 10000"/>
                  <a:gd name="connsiteX120" fmla="*/ 1426 w 10000"/>
                  <a:gd name="connsiteY120" fmla="*/ 363 h 10000"/>
                  <a:gd name="connsiteX121" fmla="*/ 1555 w 10000"/>
                  <a:gd name="connsiteY121" fmla="*/ 328 h 10000"/>
                  <a:gd name="connsiteX122" fmla="*/ 1681 w 10000"/>
                  <a:gd name="connsiteY122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</a:cxnLst>
                <a:rect l="l" t="t" r="r" b="b"/>
                <a:pathLst>
                  <a:path w="10000" h="10000">
                    <a:moveTo>
                      <a:pt x="1681" y="298"/>
                    </a:moveTo>
                    <a:lnTo>
                      <a:pt x="2123" y="213"/>
                    </a:lnTo>
                    <a:lnTo>
                      <a:pt x="2564" y="145"/>
                    </a:lnTo>
                    <a:lnTo>
                      <a:pt x="3008" y="90"/>
                    </a:lnTo>
                    <a:lnTo>
                      <a:pt x="3452" y="50"/>
                    </a:lnTo>
                    <a:lnTo>
                      <a:pt x="3899" y="23"/>
                    </a:lnTo>
                    <a:lnTo>
                      <a:pt x="4345" y="8"/>
                    </a:lnTo>
                    <a:lnTo>
                      <a:pt x="4791" y="0"/>
                    </a:lnTo>
                    <a:lnTo>
                      <a:pt x="5233" y="0"/>
                    </a:lnTo>
                    <a:lnTo>
                      <a:pt x="5677" y="8"/>
                    </a:lnTo>
                    <a:lnTo>
                      <a:pt x="6116" y="23"/>
                    </a:lnTo>
                    <a:lnTo>
                      <a:pt x="6557" y="48"/>
                    </a:lnTo>
                    <a:lnTo>
                      <a:pt x="7001" y="85"/>
                    </a:lnTo>
                    <a:lnTo>
                      <a:pt x="7441" y="138"/>
                    </a:lnTo>
                    <a:lnTo>
                      <a:pt x="7877" y="203"/>
                    </a:lnTo>
                    <a:lnTo>
                      <a:pt x="8314" y="285"/>
                    </a:lnTo>
                    <a:lnTo>
                      <a:pt x="8467" y="323"/>
                    </a:lnTo>
                    <a:lnTo>
                      <a:pt x="8617" y="361"/>
                    </a:lnTo>
                    <a:lnTo>
                      <a:pt x="8770" y="403"/>
                    </a:lnTo>
                    <a:lnTo>
                      <a:pt x="8920" y="453"/>
                    </a:lnTo>
                    <a:lnTo>
                      <a:pt x="9066" y="511"/>
                    </a:lnTo>
                    <a:cubicBezTo>
                      <a:pt x="9114" y="533"/>
                      <a:pt x="9161" y="556"/>
                      <a:pt x="9209" y="578"/>
                    </a:cubicBezTo>
                    <a:cubicBezTo>
                      <a:pt x="9254" y="606"/>
                      <a:pt x="9298" y="635"/>
                      <a:pt x="9343" y="663"/>
                    </a:cubicBezTo>
                    <a:cubicBezTo>
                      <a:pt x="9369" y="688"/>
                      <a:pt x="9394" y="714"/>
                      <a:pt x="9420" y="739"/>
                    </a:cubicBezTo>
                    <a:cubicBezTo>
                      <a:pt x="9443" y="766"/>
                      <a:pt x="9465" y="794"/>
                      <a:pt x="9488" y="821"/>
                    </a:cubicBezTo>
                    <a:cubicBezTo>
                      <a:pt x="9506" y="851"/>
                      <a:pt x="9523" y="881"/>
                      <a:pt x="9541" y="911"/>
                    </a:cubicBezTo>
                    <a:cubicBezTo>
                      <a:pt x="9557" y="942"/>
                      <a:pt x="9574" y="973"/>
                      <a:pt x="9590" y="1004"/>
                    </a:cubicBezTo>
                    <a:cubicBezTo>
                      <a:pt x="9604" y="1037"/>
                      <a:pt x="9617" y="1071"/>
                      <a:pt x="9631" y="1104"/>
                    </a:cubicBezTo>
                    <a:cubicBezTo>
                      <a:pt x="9642" y="1139"/>
                      <a:pt x="9652" y="1174"/>
                      <a:pt x="9663" y="1209"/>
                    </a:cubicBezTo>
                    <a:cubicBezTo>
                      <a:pt x="9673" y="1243"/>
                      <a:pt x="9682" y="1278"/>
                      <a:pt x="9692" y="1312"/>
                    </a:cubicBezTo>
                    <a:lnTo>
                      <a:pt x="9716" y="1417"/>
                    </a:lnTo>
                    <a:lnTo>
                      <a:pt x="9740" y="1525"/>
                    </a:lnTo>
                    <a:cubicBezTo>
                      <a:pt x="9747" y="1559"/>
                      <a:pt x="9753" y="1593"/>
                      <a:pt x="9760" y="1627"/>
                    </a:cubicBezTo>
                    <a:cubicBezTo>
                      <a:pt x="9783" y="1767"/>
                      <a:pt x="9807" y="1908"/>
                      <a:pt x="9830" y="2048"/>
                    </a:cubicBezTo>
                    <a:lnTo>
                      <a:pt x="9881" y="2474"/>
                    </a:lnTo>
                    <a:cubicBezTo>
                      <a:pt x="9895" y="2615"/>
                      <a:pt x="9908" y="2756"/>
                      <a:pt x="9922" y="2897"/>
                    </a:cubicBezTo>
                    <a:cubicBezTo>
                      <a:pt x="9932" y="3040"/>
                      <a:pt x="9941" y="3182"/>
                      <a:pt x="9951" y="3325"/>
                    </a:cubicBezTo>
                    <a:cubicBezTo>
                      <a:pt x="9958" y="3467"/>
                      <a:pt x="9966" y="3609"/>
                      <a:pt x="9973" y="3751"/>
                    </a:cubicBezTo>
                    <a:cubicBezTo>
                      <a:pt x="9978" y="3893"/>
                      <a:pt x="9983" y="4034"/>
                      <a:pt x="9988" y="4176"/>
                    </a:cubicBezTo>
                    <a:cubicBezTo>
                      <a:pt x="9992" y="4319"/>
                      <a:pt x="9996" y="4461"/>
                      <a:pt x="10000" y="4604"/>
                    </a:cubicBezTo>
                    <a:lnTo>
                      <a:pt x="10000" y="5438"/>
                    </a:lnTo>
                    <a:cubicBezTo>
                      <a:pt x="9996" y="5582"/>
                      <a:pt x="9992" y="5727"/>
                      <a:pt x="9988" y="5871"/>
                    </a:cubicBezTo>
                    <a:cubicBezTo>
                      <a:pt x="9983" y="6015"/>
                      <a:pt x="9978" y="6158"/>
                      <a:pt x="9973" y="6302"/>
                    </a:cubicBezTo>
                    <a:cubicBezTo>
                      <a:pt x="9966" y="6446"/>
                      <a:pt x="9958" y="6591"/>
                      <a:pt x="9951" y="6735"/>
                    </a:cubicBezTo>
                    <a:cubicBezTo>
                      <a:pt x="9941" y="6878"/>
                      <a:pt x="9932" y="7020"/>
                      <a:pt x="9922" y="7163"/>
                    </a:cubicBezTo>
                    <a:cubicBezTo>
                      <a:pt x="9908" y="7307"/>
                      <a:pt x="9895" y="7452"/>
                      <a:pt x="9881" y="7596"/>
                    </a:cubicBezTo>
                    <a:cubicBezTo>
                      <a:pt x="9863" y="7739"/>
                      <a:pt x="9846" y="7882"/>
                      <a:pt x="9828" y="8025"/>
                    </a:cubicBezTo>
                    <a:cubicBezTo>
                      <a:pt x="9804" y="8167"/>
                      <a:pt x="9781" y="8308"/>
                      <a:pt x="9757" y="8450"/>
                    </a:cubicBezTo>
                    <a:cubicBezTo>
                      <a:pt x="9748" y="8492"/>
                      <a:pt x="9740" y="8533"/>
                      <a:pt x="9731" y="8575"/>
                    </a:cubicBezTo>
                    <a:cubicBezTo>
                      <a:pt x="9722" y="8618"/>
                      <a:pt x="9713" y="8660"/>
                      <a:pt x="9704" y="8703"/>
                    </a:cubicBezTo>
                    <a:cubicBezTo>
                      <a:pt x="9693" y="8746"/>
                      <a:pt x="9681" y="8790"/>
                      <a:pt x="9670" y="8833"/>
                    </a:cubicBezTo>
                    <a:cubicBezTo>
                      <a:pt x="9655" y="8873"/>
                      <a:pt x="9641" y="8913"/>
                      <a:pt x="9626" y="8953"/>
                    </a:cubicBezTo>
                    <a:cubicBezTo>
                      <a:pt x="9610" y="8993"/>
                      <a:pt x="9594" y="9034"/>
                      <a:pt x="9578" y="9074"/>
                    </a:cubicBezTo>
                    <a:cubicBezTo>
                      <a:pt x="9557" y="9112"/>
                      <a:pt x="9536" y="9151"/>
                      <a:pt x="9515" y="9189"/>
                    </a:cubicBezTo>
                    <a:lnTo>
                      <a:pt x="9432" y="9266"/>
                    </a:lnTo>
                    <a:cubicBezTo>
                      <a:pt x="9402" y="9290"/>
                      <a:pt x="9373" y="9315"/>
                      <a:pt x="9343" y="9339"/>
                    </a:cubicBezTo>
                    <a:lnTo>
                      <a:pt x="9246" y="9402"/>
                    </a:lnTo>
                    <a:lnTo>
                      <a:pt x="9141" y="9454"/>
                    </a:lnTo>
                    <a:lnTo>
                      <a:pt x="9039" y="9502"/>
                    </a:lnTo>
                    <a:lnTo>
                      <a:pt x="8930" y="9542"/>
                    </a:lnTo>
                    <a:lnTo>
                      <a:pt x="8821" y="9579"/>
                    </a:lnTo>
                    <a:lnTo>
                      <a:pt x="8714" y="9614"/>
                    </a:lnTo>
                    <a:lnTo>
                      <a:pt x="8328" y="9712"/>
                    </a:lnTo>
                    <a:lnTo>
                      <a:pt x="7940" y="9790"/>
                    </a:lnTo>
                    <a:lnTo>
                      <a:pt x="7550" y="9852"/>
                    </a:lnTo>
                    <a:lnTo>
                      <a:pt x="7157" y="9900"/>
                    </a:lnTo>
                    <a:lnTo>
                      <a:pt x="6761" y="9937"/>
                    </a:lnTo>
                    <a:lnTo>
                      <a:pt x="6368" y="9965"/>
                    </a:lnTo>
                    <a:lnTo>
                      <a:pt x="5970" y="9985"/>
                    </a:lnTo>
                    <a:lnTo>
                      <a:pt x="5575" y="10000"/>
                    </a:lnTo>
                    <a:lnTo>
                      <a:pt x="4466" y="10000"/>
                    </a:lnTo>
                    <a:lnTo>
                      <a:pt x="4034" y="9985"/>
                    </a:lnTo>
                    <a:lnTo>
                      <a:pt x="3607" y="9960"/>
                    </a:lnTo>
                    <a:lnTo>
                      <a:pt x="3178" y="9927"/>
                    </a:lnTo>
                    <a:lnTo>
                      <a:pt x="2749" y="9885"/>
                    </a:lnTo>
                    <a:lnTo>
                      <a:pt x="2324" y="9825"/>
                    </a:lnTo>
                    <a:lnTo>
                      <a:pt x="1900" y="9750"/>
                    </a:lnTo>
                    <a:lnTo>
                      <a:pt x="1482" y="9654"/>
                    </a:lnTo>
                    <a:lnTo>
                      <a:pt x="1303" y="9609"/>
                    </a:lnTo>
                    <a:lnTo>
                      <a:pt x="1128" y="9547"/>
                    </a:lnTo>
                    <a:lnTo>
                      <a:pt x="953" y="9474"/>
                    </a:lnTo>
                    <a:lnTo>
                      <a:pt x="791" y="9389"/>
                    </a:lnTo>
                    <a:lnTo>
                      <a:pt x="633" y="9291"/>
                    </a:lnTo>
                    <a:cubicBezTo>
                      <a:pt x="559" y="9208"/>
                      <a:pt x="452" y="9186"/>
                      <a:pt x="412" y="9041"/>
                    </a:cubicBezTo>
                    <a:cubicBezTo>
                      <a:pt x="393" y="8993"/>
                      <a:pt x="373" y="8944"/>
                      <a:pt x="354" y="8896"/>
                    </a:cubicBezTo>
                    <a:cubicBezTo>
                      <a:pt x="339" y="8844"/>
                      <a:pt x="323" y="8793"/>
                      <a:pt x="308" y="8741"/>
                    </a:cubicBezTo>
                    <a:lnTo>
                      <a:pt x="269" y="8585"/>
                    </a:lnTo>
                    <a:cubicBezTo>
                      <a:pt x="259" y="8533"/>
                      <a:pt x="248" y="8480"/>
                      <a:pt x="238" y="8428"/>
                    </a:cubicBezTo>
                    <a:cubicBezTo>
                      <a:pt x="230" y="8374"/>
                      <a:pt x="221" y="8321"/>
                      <a:pt x="213" y="8267"/>
                    </a:cubicBezTo>
                    <a:cubicBezTo>
                      <a:pt x="205" y="8215"/>
                      <a:pt x="197" y="8164"/>
                      <a:pt x="189" y="8112"/>
                    </a:cubicBezTo>
                    <a:cubicBezTo>
                      <a:pt x="181" y="8059"/>
                      <a:pt x="173" y="8007"/>
                      <a:pt x="165" y="7954"/>
                    </a:cubicBezTo>
                    <a:lnTo>
                      <a:pt x="102" y="7399"/>
                    </a:lnTo>
                    <a:cubicBezTo>
                      <a:pt x="86" y="7213"/>
                      <a:pt x="69" y="7026"/>
                      <a:pt x="53" y="6840"/>
                    </a:cubicBezTo>
                    <a:cubicBezTo>
                      <a:pt x="43" y="6655"/>
                      <a:pt x="34" y="6469"/>
                      <a:pt x="24" y="6284"/>
                    </a:cubicBezTo>
                    <a:cubicBezTo>
                      <a:pt x="18" y="6097"/>
                      <a:pt x="11" y="5911"/>
                      <a:pt x="5" y="5724"/>
                    </a:cubicBezTo>
                    <a:cubicBezTo>
                      <a:pt x="3" y="5538"/>
                      <a:pt x="2" y="5351"/>
                      <a:pt x="0" y="5165"/>
                    </a:cubicBezTo>
                    <a:cubicBezTo>
                      <a:pt x="1" y="4978"/>
                      <a:pt x="1" y="4791"/>
                      <a:pt x="2" y="4604"/>
                    </a:cubicBezTo>
                    <a:cubicBezTo>
                      <a:pt x="6" y="4418"/>
                      <a:pt x="11" y="4232"/>
                      <a:pt x="15" y="4046"/>
                    </a:cubicBezTo>
                    <a:cubicBezTo>
                      <a:pt x="21" y="3918"/>
                      <a:pt x="26" y="3791"/>
                      <a:pt x="32" y="3663"/>
                    </a:cubicBezTo>
                    <a:cubicBezTo>
                      <a:pt x="38" y="3537"/>
                      <a:pt x="45" y="3411"/>
                      <a:pt x="51" y="3285"/>
                    </a:cubicBezTo>
                    <a:cubicBezTo>
                      <a:pt x="60" y="3157"/>
                      <a:pt x="69" y="3030"/>
                      <a:pt x="78" y="2902"/>
                    </a:cubicBezTo>
                    <a:cubicBezTo>
                      <a:pt x="89" y="2776"/>
                      <a:pt x="101" y="2650"/>
                      <a:pt x="112" y="2524"/>
                    </a:cubicBezTo>
                    <a:cubicBezTo>
                      <a:pt x="127" y="2398"/>
                      <a:pt x="143" y="2272"/>
                      <a:pt x="158" y="2146"/>
                    </a:cubicBezTo>
                    <a:cubicBezTo>
                      <a:pt x="176" y="2021"/>
                      <a:pt x="195" y="1895"/>
                      <a:pt x="213" y="1770"/>
                    </a:cubicBezTo>
                    <a:lnTo>
                      <a:pt x="291" y="1392"/>
                    </a:lnTo>
                    <a:cubicBezTo>
                      <a:pt x="298" y="1364"/>
                      <a:pt x="304" y="1337"/>
                      <a:pt x="311" y="1309"/>
                    </a:cubicBezTo>
                    <a:lnTo>
                      <a:pt x="335" y="1222"/>
                    </a:lnTo>
                    <a:cubicBezTo>
                      <a:pt x="343" y="1193"/>
                      <a:pt x="351" y="1163"/>
                      <a:pt x="359" y="1134"/>
                    </a:cubicBezTo>
                    <a:cubicBezTo>
                      <a:pt x="370" y="1106"/>
                      <a:pt x="380" y="1077"/>
                      <a:pt x="391" y="1049"/>
                    </a:cubicBezTo>
                    <a:cubicBezTo>
                      <a:pt x="403" y="1021"/>
                      <a:pt x="415" y="994"/>
                      <a:pt x="427" y="966"/>
                    </a:cubicBezTo>
                    <a:cubicBezTo>
                      <a:pt x="442" y="941"/>
                      <a:pt x="458" y="916"/>
                      <a:pt x="473" y="891"/>
                    </a:cubicBezTo>
                    <a:cubicBezTo>
                      <a:pt x="491" y="869"/>
                      <a:pt x="508" y="846"/>
                      <a:pt x="526" y="824"/>
                    </a:cubicBezTo>
                    <a:cubicBezTo>
                      <a:pt x="549" y="804"/>
                      <a:pt x="571" y="784"/>
                      <a:pt x="594" y="764"/>
                    </a:cubicBezTo>
                    <a:lnTo>
                      <a:pt x="696" y="676"/>
                    </a:lnTo>
                    <a:lnTo>
                      <a:pt x="805" y="601"/>
                    </a:lnTo>
                    <a:lnTo>
                      <a:pt x="924" y="538"/>
                    </a:lnTo>
                    <a:cubicBezTo>
                      <a:pt x="965" y="521"/>
                      <a:pt x="1005" y="503"/>
                      <a:pt x="1046" y="486"/>
                    </a:cubicBezTo>
                    <a:lnTo>
                      <a:pt x="1169" y="438"/>
                    </a:lnTo>
                    <a:lnTo>
                      <a:pt x="1298" y="398"/>
                    </a:lnTo>
                    <a:lnTo>
                      <a:pt x="1426" y="363"/>
                    </a:lnTo>
                    <a:lnTo>
                      <a:pt x="1555" y="328"/>
                    </a:lnTo>
                    <a:lnTo>
                      <a:pt x="1681" y="298"/>
                    </a:lnTo>
                    <a:close/>
                  </a:path>
                </a:pathLst>
              </a:custGeom>
              <a:solidFill>
                <a:srgbClr val="FFFF00"/>
              </a:solidFill>
              <a:ln w="0">
                <a:noFill/>
                <a:prstDash val="solid"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AR"/>
              </a:p>
            </p:txBody>
          </p:sp>
          <p:sp>
            <p:nvSpPr>
              <p:cNvPr id="8" name="Freeform 17"/>
              <p:cNvSpPr>
                <a:spLocks/>
              </p:cNvSpPr>
              <p:nvPr/>
            </p:nvSpPr>
            <p:spPr bwMode="auto">
              <a:xfrm>
                <a:off x="5356478" y="-1751534"/>
                <a:ext cx="391243" cy="375064"/>
              </a:xfrm>
              <a:custGeom>
                <a:avLst/>
                <a:gdLst>
                  <a:gd name="T0" fmla="*/ 875 w 4122"/>
                  <a:gd name="T1" fmla="*/ 85 h 3994"/>
                  <a:gd name="T2" fmla="*/ 1240 w 4122"/>
                  <a:gd name="T3" fmla="*/ 36 h 3994"/>
                  <a:gd name="T4" fmla="*/ 1607 w 4122"/>
                  <a:gd name="T5" fmla="*/ 9 h 3994"/>
                  <a:gd name="T6" fmla="*/ 1975 w 4122"/>
                  <a:gd name="T7" fmla="*/ 0 h 3994"/>
                  <a:gd name="T8" fmla="*/ 2340 w 4122"/>
                  <a:gd name="T9" fmla="*/ 3 h 3994"/>
                  <a:gd name="T10" fmla="*/ 2703 w 4122"/>
                  <a:gd name="T11" fmla="*/ 19 h 3994"/>
                  <a:gd name="T12" fmla="*/ 3067 w 4122"/>
                  <a:gd name="T13" fmla="*/ 55 h 3994"/>
                  <a:gd name="T14" fmla="*/ 3427 w 4122"/>
                  <a:gd name="T15" fmla="*/ 114 h 3994"/>
                  <a:gd name="T16" fmla="*/ 3552 w 4122"/>
                  <a:gd name="T17" fmla="*/ 144 h 3994"/>
                  <a:gd name="T18" fmla="*/ 3677 w 4122"/>
                  <a:gd name="T19" fmla="*/ 181 h 3994"/>
                  <a:gd name="T20" fmla="*/ 3796 w 4122"/>
                  <a:gd name="T21" fmla="*/ 231 h 3994"/>
                  <a:gd name="T22" fmla="*/ 3883 w 4122"/>
                  <a:gd name="T23" fmla="*/ 295 h 3994"/>
                  <a:gd name="T24" fmla="*/ 3933 w 4122"/>
                  <a:gd name="T25" fmla="*/ 364 h 3994"/>
                  <a:gd name="T26" fmla="*/ 3970 w 4122"/>
                  <a:gd name="T27" fmla="*/ 441 h 3994"/>
                  <a:gd name="T28" fmla="*/ 3995 w 4122"/>
                  <a:gd name="T29" fmla="*/ 524 h 3994"/>
                  <a:gd name="T30" fmla="*/ 4015 w 4122"/>
                  <a:gd name="T31" fmla="*/ 609 h 3994"/>
                  <a:gd name="T32" fmla="*/ 4052 w 4122"/>
                  <a:gd name="T33" fmla="*/ 818 h 3994"/>
                  <a:gd name="T34" fmla="*/ 4090 w 4122"/>
                  <a:gd name="T35" fmla="*/ 1157 h 3994"/>
                  <a:gd name="T36" fmla="*/ 4111 w 4122"/>
                  <a:gd name="T37" fmla="*/ 1498 h 3994"/>
                  <a:gd name="T38" fmla="*/ 4122 w 4122"/>
                  <a:gd name="T39" fmla="*/ 1839 h 3994"/>
                  <a:gd name="T40" fmla="*/ 4117 w 4122"/>
                  <a:gd name="T41" fmla="*/ 2345 h 3994"/>
                  <a:gd name="T42" fmla="*/ 4102 w 4122"/>
                  <a:gd name="T43" fmla="*/ 2690 h 3994"/>
                  <a:gd name="T44" fmla="*/ 4073 w 4122"/>
                  <a:gd name="T45" fmla="*/ 3034 h 3994"/>
                  <a:gd name="T46" fmla="*/ 4022 w 4122"/>
                  <a:gd name="T47" fmla="*/ 3375 h 3994"/>
                  <a:gd name="T48" fmla="*/ 4000 w 4122"/>
                  <a:gd name="T49" fmla="*/ 3476 h 3994"/>
                  <a:gd name="T50" fmla="*/ 3968 w 4122"/>
                  <a:gd name="T51" fmla="*/ 3576 h 3994"/>
                  <a:gd name="T52" fmla="*/ 3922 w 4122"/>
                  <a:gd name="T53" fmla="*/ 3670 h 3994"/>
                  <a:gd name="T54" fmla="*/ 3851 w 4122"/>
                  <a:gd name="T55" fmla="*/ 3730 h 3994"/>
                  <a:gd name="T56" fmla="*/ 3768 w 4122"/>
                  <a:gd name="T57" fmla="*/ 3776 h 3994"/>
                  <a:gd name="T58" fmla="*/ 3681 w 4122"/>
                  <a:gd name="T59" fmla="*/ 3811 h 3994"/>
                  <a:gd name="T60" fmla="*/ 3592 w 4122"/>
                  <a:gd name="T61" fmla="*/ 3840 h 3994"/>
                  <a:gd name="T62" fmla="*/ 3273 w 4122"/>
                  <a:gd name="T63" fmla="*/ 3910 h 3994"/>
                  <a:gd name="T64" fmla="*/ 2950 w 4122"/>
                  <a:gd name="T65" fmla="*/ 3954 h 3994"/>
                  <a:gd name="T66" fmla="*/ 2625 w 4122"/>
                  <a:gd name="T67" fmla="*/ 3980 h 3994"/>
                  <a:gd name="T68" fmla="*/ 2298 w 4122"/>
                  <a:gd name="T69" fmla="*/ 3994 h 3994"/>
                  <a:gd name="T70" fmla="*/ 1663 w 4122"/>
                  <a:gd name="T71" fmla="*/ 3988 h 3994"/>
                  <a:gd name="T72" fmla="*/ 1310 w 4122"/>
                  <a:gd name="T73" fmla="*/ 3965 h 3994"/>
                  <a:gd name="T74" fmla="*/ 958 w 4122"/>
                  <a:gd name="T75" fmla="*/ 3924 h 3994"/>
                  <a:gd name="T76" fmla="*/ 611 w 4122"/>
                  <a:gd name="T77" fmla="*/ 3856 h 3994"/>
                  <a:gd name="T78" fmla="*/ 465 w 4122"/>
                  <a:gd name="T79" fmla="*/ 3813 h 3994"/>
                  <a:gd name="T80" fmla="*/ 326 w 4122"/>
                  <a:gd name="T81" fmla="*/ 3750 h 3994"/>
                  <a:gd name="T82" fmla="*/ 198 w 4122"/>
                  <a:gd name="T83" fmla="*/ 3668 h 3994"/>
                  <a:gd name="T84" fmla="*/ 146 w 4122"/>
                  <a:gd name="T85" fmla="*/ 3553 h 3994"/>
                  <a:gd name="T86" fmla="*/ 111 w 4122"/>
                  <a:gd name="T87" fmla="*/ 3429 h 3994"/>
                  <a:gd name="T88" fmla="*/ 88 w 4122"/>
                  <a:gd name="T89" fmla="*/ 3302 h 3994"/>
                  <a:gd name="T90" fmla="*/ 68 w 4122"/>
                  <a:gd name="T91" fmla="*/ 3177 h 3994"/>
                  <a:gd name="T92" fmla="*/ 22 w 4122"/>
                  <a:gd name="T93" fmla="*/ 2732 h 3994"/>
                  <a:gd name="T94" fmla="*/ 2 w 4122"/>
                  <a:gd name="T95" fmla="*/ 2286 h 3994"/>
                  <a:gd name="T96" fmla="*/ 1 w 4122"/>
                  <a:gd name="T97" fmla="*/ 1839 h 3994"/>
                  <a:gd name="T98" fmla="*/ 13 w 4122"/>
                  <a:gd name="T99" fmla="*/ 1463 h 3994"/>
                  <a:gd name="T100" fmla="*/ 32 w 4122"/>
                  <a:gd name="T101" fmla="*/ 1159 h 3994"/>
                  <a:gd name="T102" fmla="*/ 65 w 4122"/>
                  <a:gd name="T103" fmla="*/ 857 h 3994"/>
                  <a:gd name="T104" fmla="*/ 120 w 4122"/>
                  <a:gd name="T105" fmla="*/ 556 h 3994"/>
                  <a:gd name="T106" fmla="*/ 138 w 4122"/>
                  <a:gd name="T107" fmla="*/ 488 h 3994"/>
                  <a:gd name="T108" fmla="*/ 161 w 4122"/>
                  <a:gd name="T109" fmla="*/ 419 h 3994"/>
                  <a:gd name="T110" fmla="*/ 195 w 4122"/>
                  <a:gd name="T111" fmla="*/ 356 h 3994"/>
                  <a:gd name="T112" fmla="*/ 245 w 4122"/>
                  <a:gd name="T113" fmla="*/ 305 h 3994"/>
                  <a:gd name="T114" fmla="*/ 332 w 4122"/>
                  <a:gd name="T115" fmla="*/ 240 h 3994"/>
                  <a:gd name="T116" fmla="*/ 431 w 4122"/>
                  <a:gd name="T117" fmla="*/ 194 h 3994"/>
                  <a:gd name="T118" fmla="*/ 535 w 4122"/>
                  <a:gd name="T119" fmla="*/ 159 h 3994"/>
                  <a:gd name="T120" fmla="*/ 641 w 4122"/>
                  <a:gd name="T121" fmla="*/ 131 h 3994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80 w 10000"/>
                  <a:gd name="connsiteY83" fmla="*/ 9184 h 10000"/>
                  <a:gd name="connsiteX84" fmla="*/ 412 w 10000"/>
                  <a:gd name="connsiteY84" fmla="*/ 9041 h 10000"/>
                  <a:gd name="connsiteX85" fmla="*/ 354 w 10000"/>
                  <a:gd name="connsiteY85" fmla="*/ 8896 h 10000"/>
                  <a:gd name="connsiteX86" fmla="*/ 308 w 10000"/>
                  <a:gd name="connsiteY86" fmla="*/ 8741 h 10000"/>
                  <a:gd name="connsiteX87" fmla="*/ 269 w 10000"/>
                  <a:gd name="connsiteY87" fmla="*/ 8585 h 10000"/>
                  <a:gd name="connsiteX88" fmla="*/ 238 w 10000"/>
                  <a:gd name="connsiteY88" fmla="*/ 8428 h 10000"/>
                  <a:gd name="connsiteX89" fmla="*/ 213 w 10000"/>
                  <a:gd name="connsiteY89" fmla="*/ 8267 h 10000"/>
                  <a:gd name="connsiteX90" fmla="*/ 189 w 10000"/>
                  <a:gd name="connsiteY90" fmla="*/ 8112 h 10000"/>
                  <a:gd name="connsiteX91" fmla="*/ 165 w 10000"/>
                  <a:gd name="connsiteY91" fmla="*/ 7954 h 10000"/>
                  <a:gd name="connsiteX92" fmla="*/ 102 w 10000"/>
                  <a:gd name="connsiteY92" fmla="*/ 7399 h 10000"/>
                  <a:gd name="connsiteX93" fmla="*/ 53 w 10000"/>
                  <a:gd name="connsiteY93" fmla="*/ 6840 h 10000"/>
                  <a:gd name="connsiteX94" fmla="*/ 24 w 10000"/>
                  <a:gd name="connsiteY94" fmla="*/ 6284 h 10000"/>
                  <a:gd name="connsiteX95" fmla="*/ 5 w 10000"/>
                  <a:gd name="connsiteY95" fmla="*/ 5724 h 10000"/>
                  <a:gd name="connsiteX96" fmla="*/ 0 w 10000"/>
                  <a:gd name="connsiteY96" fmla="*/ 5165 h 10000"/>
                  <a:gd name="connsiteX97" fmla="*/ 2 w 10000"/>
                  <a:gd name="connsiteY97" fmla="*/ 4604 h 10000"/>
                  <a:gd name="connsiteX98" fmla="*/ 15 w 10000"/>
                  <a:gd name="connsiteY98" fmla="*/ 4046 h 10000"/>
                  <a:gd name="connsiteX99" fmla="*/ 32 w 10000"/>
                  <a:gd name="connsiteY99" fmla="*/ 3663 h 10000"/>
                  <a:gd name="connsiteX100" fmla="*/ 51 w 10000"/>
                  <a:gd name="connsiteY100" fmla="*/ 3285 h 10000"/>
                  <a:gd name="connsiteX101" fmla="*/ 78 w 10000"/>
                  <a:gd name="connsiteY101" fmla="*/ 2902 h 10000"/>
                  <a:gd name="connsiteX102" fmla="*/ 112 w 10000"/>
                  <a:gd name="connsiteY102" fmla="*/ 2524 h 10000"/>
                  <a:gd name="connsiteX103" fmla="*/ 158 w 10000"/>
                  <a:gd name="connsiteY103" fmla="*/ 2146 h 10000"/>
                  <a:gd name="connsiteX104" fmla="*/ 213 w 10000"/>
                  <a:gd name="connsiteY104" fmla="*/ 1770 h 10000"/>
                  <a:gd name="connsiteX105" fmla="*/ 291 w 10000"/>
                  <a:gd name="connsiteY105" fmla="*/ 1392 h 10000"/>
                  <a:gd name="connsiteX106" fmla="*/ 311 w 10000"/>
                  <a:gd name="connsiteY106" fmla="*/ 1309 h 10000"/>
                  <a:gd name="connsiteX107" fmla="*/ 335 w 10000"/>
                  <a:gd name="connsiteY107" fmla="*/ 1222 h 10000"/>
                  <a:gd name="connsiteX108" fmla="*/ 359 w 10000"/>
                  <a:gd name="connsiteY108" fmla="*/ 1134 h 10000"/>
                  <a:gd name="connsiteX109" fmla="*/ 391 w 10000"/>
                  <a:gd name="connsiteY109" fmla="*/ 1049 h 10000"/>
                  <a:gd name="connsiteX110" fmla="*/ 427 w 10000"/>
                  <a:gd name="connsiteY110" fmla="*/ 966 h 10000"/>
                  <a:gd name="connsiteX111" fmla="*/ 473 w 10000"/>
                  <a:gd name="connsiteY111" fmla="*/ 891 h 10000"/>
                  <a:gd name="connsiteX112" fmla="*/ 526 w 10000"/>
                  <a:gd name="connsiteY112" fmla="*/ 824 h 10000"/>
                  <a:gd name="connsiteX113" fmla="*/ 594 w 10000"/>
                  <a:gd name="connsiteY113" fmla="*/ 764 h 10000"/>
                  <a:gd name="connsiteX114" fmla="*/ 696 w 10000"/>
                  <a:gd name="connsiteY114" fmla="*/ 676 h 10000"/>
                  <a:gd name="connsiteX115" fmla="*/ 805 w 10000"/>
                  <a:gd name="connsiteY115" fmla="*/ 601 h 10000"/>
                  <a:gd name="connsiteX116" fmla="*/ 924 w 10000"/>
                  <a:gd name="connsiteY116" fmla="*/ 538 h 10000"/>
                  <a:gd name="connsiteX117" fmla="*/ 1046 w 10000"/>
                  <a:gd name="connsiteY117" fmla="*/ 486 h 10000"/>
                  <a:gd name="connsiteX118" fmla="*/ 1169 w 10000"/>
                  <a:gd name="connsiteY118" fmla="*/ 438 h 10000"/>
                  <a:gd name="connsiteX119" fmla="*/ 1298 w 10000"/>
                  <a:gd name="connsiteY119" fmla="*/ 398 h 10000"/>
                  <a:gd name="connsiteX120" fmla="*/ 1426 w 10000"/>
                  <a:gd name="connsiteY120" fmla="*/ 363 h 10000"/>
                  <a:gd name="connsiteX121" fmla="*/ 1555 w 10000"/>
                  <a:gd name="connsiteY121" fmla="*/ 328 h 10000"/>
                  <a:gd name="connsiteX122" fmla="*/ 1681 w 10000"/>
                  <a:gd name="connsiteY122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</a:cxnLst>
                <a:rect l="l" t="t" r="r" b="b"/>
                <a:pathLst>
                  <a:path w="10000" h="10000">
                    <a:moveTo>
                      <a:pt x="1681" y="298"/>
                    </a:moveTo>
                    <a:lnTo>
                      <a:pt x="2123" y="213"/>
                    </a:lnTo>
                    <a:lnTo>
                      <a:pt x="2564" y="145"/>
                    </a:lnTo>
                    <a:lnTo>
                      <a:pt x="3008" y="90"/>
                    </a:lnTo>
                    <a:lnTo>
                      <a:pt x="3452" y="50"/>
                    </a:lnTo>
                    <a:lnTo>
                      <a:pt x="3899" y="23"/>
                    </a:lnTo>
                    <a:lnTo>
                      <a:pt x="4345" y="8"/>
                    </a:lnTo>
                    <a:lnTo>
                      <a:pt x="4791" y="0"/>
                    </a:lnTo>
                    <a:lnTo>
                      <a:pt x="5233" y="0"/>
                    </a:lnTo>
                    <a:lnTo>
                      <a:pt x="5677" y="8"/>
                    </a:lnTo>
                    <a:lnTo>
                      <a:pt x="6116" y="23"/>
                    </a:lnTo>
                    <a:lnTo>
                      <a:pt x="6557" y="48"/>
                    </a:lnTo>
                    <a:lnTo>
                      <a:pt x="7001" y="85"/>
                    </a:lnTo>
                    <a:lnTo>
                      <a:pt x="7441" y="138"/>
                    </a:lnTo>
                    <a:lnTo>
                      <a:pt x="7877" y="203"/>
                    </a:lnTo>
                    <a:lnTo>
                      <a:pt x="8314" y="285"/>
                    </a:lnTo>
                    <a:lnTo>
                      <a:pt x="8467" y="323"/>
                    </a:lnTo>
                    <a:lnTo>
                      <a:pt x="8617" y="361"/>
                    </a:lnTo>
                    <a:lnTo>
                      <a:pt x="8770" y="403"/>
                    </a:lnTo>
                    <a:lnTo>
                      <a:pt x="8920" y="453"/>
                    </a:lnTo>
                    <a:lnTo>
                      <a:pt x="9066" y="511"/>
                    </a:lnTo>
                    <a:cubicBezTo>
                      <a:pt x="9114" y="533"/>
                      <a:pt x="9161" y="556"/>
                      <a:pt x="9209" y="578"/>
                    </a:cubicBezTo>
                    <a:cubicBezTo>
                      <a:pt x="9254" y="606"/>
                      <a:pt x="9298" y="635"/>
                      <a:pt x="9343" y="663"/>
                    </a:cubicBezTo>
                    <a:cubicBezTo>
                      <a:pt x="9369" y="688"/>
                      <a:pt x="9394" y="714"/>
                      <a:pt x="9420" y="739"/>
                    </a:cubicBezTo>
                    <a:cubicBezTo>
                      <a:pt x="9443" y="766"/>
                      <a:pt x="9465" y="794"/>
                      <a:pt x="9488" y="821"/>
                    </a:cubicBezTo>
                    <a:cubicBezTo>
                      <a:pt x="9506" y="851"/>
                      <a:pt x="9523" y="881"/>
                      <a:pt x="9541" y="911"/>
                    </a:cubicBezTo>
                    <a:cubicBezTo>
                      <a:pt x="9557" y="942"/>
                      <a:pt x="9574" y="973"/>
                      <a:pt x="9590" y="1004"/>
                    </a:cubicBezTo>
                    <a:cubicBezTo>
                      <a:pt x="9604" y="1037"/>
                      <a:pt x="9617" y="1071"/>
                      <a:pt x="9631" y="1104"/>
                    </a:cubicBezTo>
                    <a:cubicBezTo>
                      <a:pt x="9642" y="1139"/>
                      <a:pt x="9652" y="1174"/>
                      <a:pt x="9663" y="1209"/>
                    </a:cubicBezTo>
                    <a:cubicBezTo>
                      <a:pt x="9673" y="1243"/>
                      <a:pt x="9682" y="1278"/>
                      <a:pt x="9692" y="1312"/>
                    </a:cubicBezTo>
                    <a:lnTo>
                      <a:pt x="9716" y="1417"/>
                    </a:lnTo>
                    <a:lnTo>
                      <a:pt x="9740" y="1525"/>
                    </a:lnTo>
                    <a:cubicBezTo>
                      <a:pt x="9747" y="1559"/>
                      <a:pt x="9753" y="1593"/>
                      <a:pt x="9760" y="1627"/>
                    </a:cubicBezTo>
                    <a:cubicBezTo>
                      <a:pt x="9783" y="1767"/>
                      <a:pt x="9807" y="1908"/>
                      <a:pt x="9830" y="2048"/>
                    </a:cubicBezTo>
                    <a:lnTo>
                      <a:pt x="9881" y="2474"/>
                    </a:lnTo>
                    <a:cubicBezTo>
                      <a:pt x="9895" y="2615"/>
                      <a:pt x="9908" y="2756"/>
                      <a:pt x="9922" y="2897"/>
                    </a:cubicBezTo>
                    <a:cubicBezTo>
                      <a:pt x="9932" y="3040"/>
                      <a:pt x="9941" y="3182"/>
                      <a:pt x="9951" y="3325"/>
                    </a:cubicBezTo>
                    <a:cubicBezTo>
                      <a:pt x="9958" y="3467"/>
                      <a:pt x="9966" y="3609"/>
                      <a:pt x="9973" y="3751"/>
                    </a:cubicBezTo>
                    <a:cubicBezTo>
                      <a:pt x="9978" y="3893"/>
                      <a:pt x="9983" y="4034"/>
                      <a:pt x="9988" y="4176"/>
                    </a:cubicBezTo>
                    <a:cubicBezTo>
                      <a:pt x="9992" y="4319"/>
                      <a:pt x="9996" y="4461"/>
                      <a:pt x="10000" y="4604"/>
                    </a:cubicBezTo>
                    <a:lnTo>
                      <a:pt x="10000" y="5438"/>
                    </a:lnTo>
                    <a:cubicBezTo>
                      <a:pt x="9996" y="5582"/>
                      <a:pt x="9992" y="5727"/>
                      <a:pt x="9988" y="5871"/>
                    </a:cubicBezTo>
                    <a:cubicBezTo>
                      <a:pt x="9983" y="6015"/>
                      <a:pt x="9978" y="6158"/>
                      <a:pt x="9973" y="6302"/>
                    </a:cubicBezTo>
                    <a:cubicBezTo>
                      <a:pt x="9966" y="6446"/>
                      <a:pt x="9958" y="6591"/>
                      <a:pt x="9951" y="6735"/>
                    </a:cubicBezTo>
                    <a:cubicBezTo>
                      <a:pt x="9941" y="6878"/>
                      <a:pt x="9932" y="7020"/>
                      <a:pt x="9922" y="7163"/>
                    </a:cubicBezTo>
                    <a:cubicBezTo>
                      <a:pt x="9908" y="7307"/>
                      <a:pt x="9895" y="7452"/>
                      <a:pt x="9881" y="7596"/>
                    </a:cubicBezTo>
                    <a:cubicBezTo>
                      <a:pt x="9863" y="7739"/>
                      <a:pt x="9846" y="7882"/>
                      <a:pt x="9828" y="8025"/>
                    </a:cubicBezTo>
                    <a:cubicBezTo>
                      <a:pt x="9804" y="8167"/>
                      <a:pt x="9781" y="8308"/>
                      <a:pt x="9757" y="8450"/>
                    </a:cubicBezTo>
                    <a:cubicBezTo>
                      <a:pt x="9748" y="8492"/>
                      <a:pt x="9740" y="8533"/>
                      <a:pt x="9731" y="8575"/>
                    </a:cubicBezTo>
                    <a:cubicBezTo>
                      <a:pt x="9722" y="8618"/>
                      <a:pt x="9713" y="8660"/>
                      <a:pt x="9704" y="8703"/>
                    </a:cubicBezTo>
                    <a:cubicBezTo>
                      <a:pt x="9693" y="8746"/>
                      <a:pt x="9681" y="8790"/>
                      <a:pt x="9670" y="8833"/>
                    </a:cubicBezTo>
                    <a:cubicBezTo>
                      <a:pt x="9655" y="8873"/>
                      <a:pt x="9641" y="8913"/>
                      <a:pt x="9626" y="8953"/>
                    </a:cubicBezTo>
                    <a:cubicBezTo>
                      <a:pt x="9610" y="8993"/>
                      <a:pt x="9594" y="9034"/>
                      <a:pt x="9578" y="9074"/>
                    </a:cubicBezTo>
                    <a:cubicBezTo>
                      <a:pt x="9557" y="9112"/>
                      <a:pt x="9536" y="9151"/>
                      <a:pt x="9515" y="9189"/>
                    </a:cubicBezTo>
                    <a:lnTo>
                      <a:pt x="9432" y="9266"/>
                    </a:lnTo>
                    <a:cubicBezTo>
                      <a:pt x="9402" y="9290"/>
                      <a:pt x="9373" y="9315"/>
                      <a:pt x="9343" y="9339"/>
                    </a:cubicBezTo>
                    <a:lnTo>
                      <a:pt x="9246" y="9402"/>
                    </a:lnTo>
                    <a:lnTo>
                      <a:pt x="9141" y="9454"/>
                    </a:lnTo>
                    <a:lnTo>
                      <a:pt x="9039" y="9502"/>
                    </a:lnTo>
                    <a:lnTo>
                      <a:pt x="8930" y="9542"/>
                    </a:lnTo>
                    <a:lnTo>
                      <a:pt x="8821" y="9579"/>
                    </a:lnTo>
                    <a:lnTo>
                      <a:pt x="8714" y="9614"/>
                    </a:lnTo>
                    <a:lnTo>
                      <a:pt x="8328" y="9712"/>
                    </a:lnTo>
                    <a:lnTo>
                      <a:pt x="7940" y="9790"/>
                    </a:lnTo>
                    <a:lnTo>
                      <a:pt x="7550" y="9852"/>
                    </a:lnTo>
                    <a:lnTo>
                      <a:pt x="7157" y="9900"/>
                    </a:lnTo>
                    <a:lnTo>
                      <a:pt x="6761" y="9937"/>
                    </a:lnTo>
                    <a:lnTo>
                      <a:pt x="6368" y="9965"/>
                    </a:lnTo>
                    <a:lnTo>
                      <a:pt x="5970" y="9985"/>
                    </a:lnTo>
                    <a:lnTo>
                      <a:pt x="5575" y="10000"/>
                    </a:lnTo>
                    <a:lnTo>
                      <a:pt x="4466" y="10000"/>
                    </a:lnTo>
                    <a:lnTo>
                      <a:pt x="4034" y="9985"/>
                    </a:lnTo>
                    <a:lnTo>
                      <a:pt x="3607" y="9960"/>
                    </a:lnTo>
                    <a:lnTo>
                      <a:pt x="3178" y="9927"/>
                    </a:lnTo>
                    <a:lnTo>
                      <a:pt x="2749" y="9885"/>
                    </a:lnTo>
                    <a:lnTo>
                      <a:pt x="2324" y="9825"/>
                    </a:lnTo>
                    <a:lnTo>
                      <a:pt x="1900" y="9750"/>
                    </a:lnTo>
                    <a:lnTo>
                      <a:pt x="1482" y="9654"/>
                    </a:lnTo>
                    <a:lnTo>
                      <a:pt x="1303" y="9609"/>
                    </a:lnTo>
                    <a:lnTo>
                      <a:pt x="1128" y="9547"/>
                    </a:lnTo>
                    <a:lnTo>
                      <a:pt x="953" y="9474"/>
                    </a:lnTo>
                    <a:lnTo>
                      <a:pt x="791" y="9389"/>
                    </a:lnTo>
                    <a:lnTo>
                      <a:pt x="633" y="9291"/>
                    </a:lnTo>
                    <a:cubicBezTo>
                      <a:pt x="559" y="9208"/>
                      <a:pt x="452" y="9186"/>
                      <a:pt x="412" y="9041"/>
                    </a:cubicBezTo>
                    <a:cubicBezTo>
                      <a:pt x="393" y="8993"/>
                      <a:pt x="373" y="8944"/>
                      <a:pt x="354" y="8896"/>
                    </a:cubicBezTo>
                    <a:cubicBezTo>
                      <a:pt x="339" y="8844"/>
                      <a:pt x="323" y="8793"/>
                      <a:pt x="308" y="8741"/>
                    </a:cubicBezTo>
                    <a:lnTo>
                      <a:pt x="269" y="8585"/>
                    </a:lnTo>
                    <a:cubicBezTo>
                      <a:pt x="259" y="8533"/>
                      <a:pt x="248" y="8480"/>
                      <a:pt x="238" y="8428"/>
                    </a:cubicBezTo>
                    <a:cubicBezTo>
                      <a:pt x="230" y="8374"/>
                      <a:pt x="221" y="8321"/>
                      <a:pt x="213" y="8267"/>
                    </a:cubicBezTo>
                    <a:cubicBezTo>
                      <a:pt x="205" y="8215"/>
                      <a:pt x="197" y="8164"/>
                      <a:pt x="189" y="8112"/>
                    </a:cubicBezTo>
                    <a:cubicBezTo>
                      <a:pt x="181" y="8059"/>
                      <a:pt x="173" y="8007"/>
                      <a:pt x="165" y="7954"/>
                    </a:cubicBezTo>
                    <a:lnTo>
                      <a:pt x="102" y="7399"/>
                    </a:lnTo>
                    <a:cubicBezTo>
                      <a:pt x="86" y="7213"/>
                      <a:pt x="69" y="7026"/>
                      <a:pt x="53" y="6840"/>
                    </a:cubicBezTo>
                    <a:cubicBezTo>
                      <a:pt x="43" y="6655"/>
                      <a:pt x="34" y="6469"/>
                      <a:pt x="24" y="6284"/>
                    </a:cubicBezTo>
                    <a:cubicBezTo>
                      <a:pt x="18" y="6097"/>
                      <a:pt x="11" y="5911"/>
                      <a:pt x="5" y="5724"/>
                    </a:cubicBezTo>
                    <a:cubicBezTo>
                      <a:pt x="3" y="5538"/>
                      <a:pt x="2" y="5351"/>
                      <a:pt x="0" y="5165"/>
                    </a:cubicBezTo>
                    <a:cubicBezTo>
                      <a:pt x="1" y="4978"/>
                      <a:pt x="1" y="4791"/>
                      <a:pt x="2" y="4604"/>
                    </a:cubicBezTo>
                    <a:cubicBezTo>
                      <a:pt x="6" y="4418"/>
                      <a:pt x="11" y="4232"/>
                      <a:pt x="15" y="4046"/>
                    </a:cubicBezTo>
                    <a:cubicBezTo>
                      <a:pt x="21" y="3918"/>
                      <a:pt x="26" y="3791"/>
                      <a:pt x="32" y="3663"/>
                    </a:cubicBezTo>
                    <a:cubicBezTo>
                      <a:pt x="38" y="3537"/>
                      <a:pt x="45" y="3411"/>
                      <a:pt x="51" y="3285"/>
                    </a:cubicBezTo>
                    <a:cubicBezTo>
                      <a:pt x="60" y="3157"/>
                      <a:pt x="69" y="3030"/>
                      <a:pt x="78" y="2902"/>
                    </a:cubicBezTo>
                    <a:cubicBezTo>
                      <a:pt x="89" y="2776"/>
                      <a:pt x="101" y="2650"/>
                      <a:pt x="112" y="2524"/>
                    </a:cubicBezTo>
                    <a:cubicBezTo>
                      <a:pt x="127" y="2398"/>
                      <a:pt x="143" y="2272"/>
                      <a:pt x="158" y="2146"/>
                    </a:cubicBezTo>
                    <a:cubicBezTo>
                      <a:pt x="176" y="2021"/>
                      <a:pt x="195" y="1895"/>
                      <a:pt x="213" y="1770"/>
                    </a:cubicBezTo>
                    <a:lnTo>
                      <a:pt x="291" y="1392"/>
                    </a:lnTo>
                    <a:cubicBezTo>
                      <a:pt x="298" y="1364"/>
                      <a:pt x="304" y="1337"/>
                      <a:pt x="311" y="1309"/>
                    </a:cubicBezTo>
                    <a:lnTo>
                      <a:pt x="335" y="1222"/>
                    </a:lnTo>
                    <a:cubicBezTo>
                      <a:pt x="343" y="1193"/>
                      <a:pt x="351" y="1163"/>
                      <a:pt x="359" y="1134"/>
                    </a:cubicBezTo>
                    <a:cubicBezTo>
                      <a:pt x="370" y="1106"/>
                      <a:pt x="380" y="1077"/>
                      <a:pt x="391" y="1049"/>
                    </a:cubicBezTo>
                    <a:cubicBezTo>
                      <a:pt x="403" y="1021"/>
                      <a:pt x="415" y="994"/>
                      <a:pt x="427" y="966"/>
                    </a:cubicBezTo>
                    <a:cubicBezTo>
                      <a:pt x="442" y="941"/>
                      <a:pt x="458" y="916"/>
                      <a:pt x="473" y="891"/>
                    </a:cubicBezTo>
                    <a:cubicBezTo>
                      <a:pt x="491" y="869"/>
                      <a:pt x="508" y="846"/>
                      <a:pt x="526" y="824"/>
                    </a:cubicBezTo>
                    <a:cubicBezTo>
                      <a:pt x="549" y="804"/>
                      <a:pt x="571" y="784"/>
                      <a:pt x="594" y="764"/>
                    </a:cubicBezTo>
                    <a:lnTo>
                      <a:pt x="696" y="676"/>
                    </a:lnTo>
                    <a:lnTo>
                      <a:pt x="805" y="601"/>
                    </a:lnTo>
                    <a:lnTo>
                      <a:pt x="924" y="538"/>
                    </a:lnTo>
                    <a:cubicBezTo>
                      <a:pt x="965" y="521"/>
                      <a:pt x="1005" y="503"/>
                      <a:pt x="1046" y="486"/>
                    </a:cubicBezTo>
                    <a:lnTo>
                      <a:pt x="1169" y="438"/>
                    </a:lnTo>
                    <a:lnTo>
                      <a:pt x="1298" y="398"/>
                    </a:lnTo>
                    <a:lnTo>
                      <a:pt x="1426" y="363"/>
                    </a:lnTo>
                    <a:lnTo>
                      <a:pt x="1555" y="328"/>
                    </a:lnTo>
                    <a:lnTo>
                      <a:pt x="1681" y="298"/>
                    </a:lnTo>
                    <a:close/>
                  </a:path>
                </a:pathLst>
              </a:custGeom>
              <a:solidFill>
                <a:srgbClr val="243F91"/>
              </a:solidFill>
              <a:ln w="0">
                <a:noFill/>
                <a:prstDash val="solid"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AR" dirty="0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5122308" y="-1270059"/>
                <a:ext cx="488194" cy="480399"/>
              </a:xfrm>
              <a:custGeom>
                <a:avLst/>
                <a:gdLst>
                  <a:gd name="T0" fmla="*/ 875 w 4122"/>
                  <a:gd name="T1" fmla="*/ 85 h 3994"/>
                  <a:gd name="T2" fmla="*/ 1240 w 4122"/>
                  <a:gd name="T3" fmla="*/ 36 h 3994"/>
                  <a:gd name="T4" fmla="*/ 1607 w 4122"/>
                  <a:gd name="T5" fmla="*/ 9 h 3994"/>
                  <a:gd name="T6" fmla="*/ 1975 w 4122"/>
                  <a:gd name="T7" fmla="*/ 0 h 3994"/>
                  <a:gd name="T8" fmla="*/ 2340 w 4122"/>
                  <a:gd name="T9" fmla="*/ 3 h 3994"/>
                  <a:gd name="T10" fmla="*/ 2703 w 4122"/>
                  <a:gd name="T11" fmla="*/ 19 h 3994"/>
                  <a:gd name="T12" fmla="*/ 3067 w 4122"/>
                  <a:gd name="T13" fmla="*/ 55 h 3994"/>
                  <a:gd name="T14" fmla="*/ 3427 w 4122"/>
                  <a:gd name="T15" fmla="*/ 114 h 3994"/>
                  <a:gd name="T16" fmla="*/ 3552 w 4122"/>
                  <a:gd name="T17" fmla="*/ 144 h 3994"/>
                  <a:gd name="T18" fmla="*/ 3677 w 4122"/>
                  <a:gd name="T19" fmla="*/ 181 h 3994"/>
                  <a:gd name="T20" fmla="*/ 3796 w 4122"/>
                  <a:gd name="T21" fmla="*/ 231 h 3994"/>
                  <a:gd name="T22" fmla="*/ 3883 w 4122"/>
                  <a:gd name="T23" fmla="*/ 295 h 3994"/>
                  <a:gd name="T24" fmla="*/ 3933 w 4122"/>
                  <a:gd name="T25" fmla="*/ 364 h 3994"/>
                  <a:gd name="T26" fmla="*/ 3970 w 4122"/>
                  <a:gd name="T27" fmla="*/ 441 h 3994"/>
                  <a:gd name="T28" fmla="*/ 3995 w 4122"/>
                  <a:gd name="T29" fmla="*/ 524 h 3994"/>
                  <a:gd name="T30" fmla="*/ 4015 w 4122"/>
                  <a:gd name="T31" fmla="*/ 609 h 3994"/>
                  <a:gd name="T32" fmla="*/ 4052 w 4122"/>
                  <a:gd name="T33" fmla="*/ 818 h 3994"/>
                  <a:gd name="T34" fmla="*/ 4090 w 4122"/>
                  <a:gd name="T35" fmla="*/ 1157 h 3994"/>
                  <a:gd name="T36" fmla="*/ 4111 w 4122"/>
                  <a:gd name="T37" fmla="*/ 1498 h 3994"/>
                  <a:gd name="T38" fmla="*/ 4122 w 4122"/>
                  <a:gd name="T39" fmla="*/ 1839 h 3994"/>
                  <a:gd name="T40" fmla="*/ 4117 w 4122"/>
                  <a:gd name="T41" fmla="*/ 2345 h 3994"/>
                  <a:gd name="T42" fmla="*/ 4102 w 4122"/>
                  <a:gd name="T43" fmla="*/ 2690 h 3994"/>
                  <a:gd name="T44" fmla="*/ 4073 w 4122"/>
                  <a:gd name="T45" fmla="*/ 3034 h 3994"/>
                  <a:gd name="T46" fmla="*/ 4022 w 4122"/>
                  <a:gd name="T47" fmla="*/ 3375 h 3994"/>
                  <a:gd name="T48" fmla="*/ 4000 w 4122"/>
                  <a:gd name="T49" fmla="*/ 3476 h 3994"/>
                  <a:gd name="T50" fmla="*/ 3968 w 4122"/>
                  <a:gd name="T51" fmla="*/ 3576 h 3994"/>
                  <a:gd name="T52" fmla="*/ 3922 w 4122"/>
                  <a:gd name="T53" fmla="*/ 3670 h 3994"/>
                  <a:gd name="T54" fmla="*/ 3851 w 4122"/>
                  <a:gd name="T55" fmla="*/ 3730 h 3994"/>
                  <a:gd name="T56" fmla="*/ 3768 w 4122"/>
                  <a:gd name="T57" fmla="*/ 3776 h 3994"/>
                  <a:gd name="T58" fmla="*/ 3681 w 4122"/>
                  <a:gd name="T59" fmla="*/ 3811 h 3994"/>
                  <a:gd name="T60" fmla="*/ 3592 w 4122"/>
                  <a:gd name="T61" fmla="*/ 3840 h 3994"/>
                  <a:gd name="T62" fmla="*/ 3273 w 4122"/>
                  <a:gd name="T63" fmla="*/ 3910 h 3994"/>
                  <a:gd name="T64" fmla="*/ 2950 w 4122"/>
                  <a:gd name="T65" fmla="*/ 3954 h 3994"/>
                  <a:gd name="T66" fmla="*/ 2625 w 4122"/>
                  <a:gd name="T67" fmla="*/ 3980 h 3994"/>
                  <a:gd name="T68" fmla="*/ 2298 w 4122"/>
                  <a:gd name="T69" fmla="*/ 3994 h 3994"/>
                  <a:gd name="T70" fmla="*/ 1663 w 4122"/>
                  <a:gd name="T71" fmla="*/ 3988 h 3994"/>
                  <a:gd name="T72" fmla="*/ 1310 w 4122"/>
                  <a:gd name="T73" fmla="*/ 3965 h 3994"/>
                  <a:gd name="T74" fmla="*/ 958 w 4122"/>
                  <a:gd name="T75" fmla="*/ 3924 h 3994"/>
                  <a:gd name="T76" fmla="*/ 611 w 4122"/>
                  <a:gd name="T77" fmla="*/ 3856 h 3994"/>
                  <a:gd name="T78" fmla="*/ 465 w 4122"/>
                  <a:gd name="T79" fmla="*/ 3813 h 3994"/>
                  <a:gd name="T80" fmla="*/ 326 w 4122"/>
                  <a:gd name="T81" fmla="*/ 3750 h 3994"/>
                  <a:gd name="T82" fmla="*/ 198 w 4122"/>
                  <a:gd name="T83" fmla="*/ 3668 h 3994"/>
                  <a:gd name="T84" fmla="*/ 146 w 4122"/>
                  <a:gd name="T85" fmla="*/ 3553 h 3994"/>
                  <a:gd name="T86" fmla="*/ 111 w 4122"/>
                  <a:gd name="T87" fmla="*/ 3429 h 3994"/>
                  <a:gd name="T88" fmla="*/ 88 w 4122"/>
                  <a:gd name="T89" fmla="*/ 3302 h 3994"/>
                  <a:gd name="T90" fmla="*/ 68 w 4122"/>
                  <a:gd name="T91" fmla="*/ 3177 h 3994"/>
                  <a:gd name="T92" fmla="*/ 22 w 4122"/>
                  <a:gd name="T93" fmla="*/ 2732 h 3994"/>
                  <a:gd name="T94" fmla="*/ 2 w 4122"/>
                  <a:gd name="T95" fmla="*/ 2286 h 3994"/>
                  <a:gd name="T96" fmla="*/ 1 w 4122"/>
                  <a:gd name="T97" fmla="*/ 1839 h 3994"/>
                  <a:gd name="T98" fmla="*/ 13 w 4122"/>
                  <a:gd name="T99" fmla="*/ 1463 h 3994"/>
                  <a:gd name="T100" fmla="*/ 32 w 4122"/>
                  <a:gd name="T101" fmla="*/ 1159 h 3994"/>
                  <a:gd name="T102" fmla="*/ 65 w 4122"/>
                  <a:gd name="T103" fmla="*/ 857 h 3994"/>
                  <a:gd name="T104" fmla="*/ 120 w 4122"/>
                  <a:gd name="T105" fmla="*/ 556 h 3994"/>
                  <a:gd name="T106" fmla="*/ 138 w 4122"/>
                  <a:gd name="T107" fmla="*/ 488 h 3994"/>
                  <a:gd name="T108" fmla="*/ 161 w 4122"/>
                  <a:gd name="T109" fmla="*/ 419 h 3994"/>
                  <a:gd name="T110" fmla="*/ 195 w 4122"/>
                  <a:gd name="T111" fmla="*/ 356 h 3994"/>
                  <a:gd name="T112" fmla="*/ 245 w 4122"/>
                  <a:gd name="T113" fmla="*/ 305 h 3994"/>
                  <a:gd name="T114" fmla="*/ 332 w 4122"/>
                  <a:gd name="T115" fmla="*/ 240 h 3994"/>
                  <a:gd name="T116" fmla="*/ 431 w 4122"/>
                  <a:gd name="T117" fmla="*/ 194 h 3994"/>
                  <a:gd name="T118" fmla="*/ 535 w 4122"/>
                  <a:gd name="T119" fmla="*/ 159 h 3994"/>
                  <a:gd name="T120" fmla="*/ 641 w 4122"/>
                  <a:gd name="T121" fmla="*/ 131 h 3994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80 w 10000"/>
                  <a:gd name="connsiteY83" fmla="*/ 9184 h 10000"/>
                  <a:gd name="connsiteX84" fmla="*/ 412 w 10000"/>
                  <a:gd name="connsiteY84" fmla="*/ 9041 h 10000"/>
                  <a:gd name="connsiteX85" fmla="*/ 354 w 10000"/>
                  <a:gd name="connsiteY85" fmla="*/ 8896 h 10000"/>
                  <a:gd name="connsiteX86" fmla="*/ 308 w 10000"/>
                  <a:gd name="connsiteY86" fmla="*/ 8741 h 10000"/>
                  <a:gd name="connsiteX87" fmla="*/ 269 w 10000"/>
                  <a:gd name="connsiteY87" fmla="*/ 8585 h 10000"/>
                  <a:gd name="connsiteX88" fmla="*/ 238 w 10000"/>
                  <a:gd name="connsiteY88" fmla="*/ 8428 h 10000"/>
                  <a:gd name="connsiteX89" fmla="*/ 213 w 10000"/>
                  <a:gd name="connsiteY89" fmla="*/ 8267 h 10000"/>
                  <a:gd name="connsiteX90" fmla="*/ 189 w 10000"/>
                  <a:gd name="connsiteY90" fmla="*/ 8112 h 10000"/>
                  <a:gd name="connsiteX91" fmla="*/ 165 w 10000"/>
                  <a:gd name="connsiteY91" fmla="*/ 7954 h 10000"/>
                  <a:gd name="connsiteX92" fmla="*/ 102 w 10000"/>
                  <a:gd name="connsiteY92" fmla="*/ 7399 h 10000"/>
                  <a:gd name="connsiteX93" fmla="*/ 53 w 10000"/>
                  <a:gd name="connsiteY93" fmla="*/ 6840 h 10000"/>
                  <a:gd name="connsiteX94" fmla="*/ 24 w 10000"/>
                  <a:gd name="connsiteY94" fmla="*/ 6284 h 10000"/>
                  <a:gd name="connsiteX95" fmla="*/ 5 w 10000"/>
                  <a:gd name="connsiteY95" fmla="*/ 5724 h 10000"/>
                  <a:gd name="connsiteX96" fmla="*/ 0 w 10000"/>
                  <a:gd name="connsiteY96" fmla="*/ 5165 h 10000"/>
                  <a:gd name="connsiteX97" fmla="*/ 2 w 10000"/>
                  <a:gd name="connsiteY97" fmla="*/ 4604 h 10000"/>
                  <a:gd name="connsiteX98" fmla="*/ 15 w 10000"/>
                  <a:gd name="connsiteY98" fmla="*/ 4046 h 10000"/>
                  <a:gd name="connsiteX99" fmla="*/ 32 w 10000"/>
                  <a:gd name="connsiteY99" fmla="*/ 3663 h 10000"/>
                  <a:gd name="connsiteX100" fmla="*/ 51 w 10000"/>
                  <a:gd name="connsiteY100" fmla="*/ 3285 h 10000"/>
                  <a:gd name="connsiteX101" fmla="*/ 78 w 10000"/>
                  <a:gd name="connsiteY101" fmla="*/ 2902 h 10000"/>
                  <a:gd name="connsiteX102" fmla="*/ 112 w 10000"/>
                  <a:gd name="connsiteY102" fmla="*/ 2524 h 10000"/>
                  <a:gd name="connsiteX103" fmla="*/ 158 w 10000"/>
                  <a:gd name="connsiteY103" fmla="*/ 2146 h 10000"/>
                  <a:gd name="connsiteX104" fmla="*/ 213 w 10000"/>
                  <a:gd name="connsiteY104" fmla="*/ 1770 h 10000"/>
                  <a:gd name="connsiteX105" fmla="*/ 291 w 10000"/>
                  <a:gd name="connsiteY105" fmla="*/ 1392 h 10000"/>
                  <a:gd name="connsiteX106" fmla="*/ 311 w 10000"/>
                  <a:gd name="connsiteY106" fmla="*/ 1309 h 10000"/>
                  <a:gd name="connsiteX107" fmla="*/ 335 w 10000"/>
                  <a:gd name="connsiteY107" fmla="*/ 1222 h 10000"/>
                  <a:gd name="connsiteX108" fmla="*/ 359 w 10000"/>
                  <a:gd name="connsiteY108" fmla="*/ 1134 h 10000"/>
                  <a:gd name="connsiteX109" fmla="*/ 391 w 10000"/>
                  <a:gd name="connsiteY109" fmla="*/ 1049 h 10000"/>
                  <a:gd name="connsiteX110" fmla="*/ 427 w 10000"/>
                  <a:gd name="connsiteY110" fmla="*/ 966 h 10000"/>
                  <a:gd name="connsiteX111" fmla="*/ 473 w 10000"/>
                  <a:gd name="connsiteY111" fmla="*/ 891 h 10000"/>
                  <a:gd name="connsiteX112" fmla="*/ 526 w 10000"/>
                  <a:gd name="connsiteY112" fmla="*/ 824 h 10000"/>
                  <a:gd name="connsiteX113" fmla="*/ 594 w 10000"/>
                  <a:gd name="connsiteY113" fmla="*/ 764 h 10000"/>
                  <a:gd name="connsiteX114" fmla="*/ 696 w 10000"/>
                  <a:gd name="connsiteY114" fmla="*/ 676 h 10000"/>
                  <a:gd name="connsiteX115" fmla="*/ 805 w 10000"/>
                  <a:gd name="connsiteY115" fmla="*/ 601 h 10000"/>
                  <a:gd name="connsiteX116" fmla="*/ 924 w 10000"/>
                  <a:gd name="connsiteY116" fmla="*/ 538 h 10000"/>
                  <a:gd name="connsiteX117" fmla="*/ 1046 w 10000"/>
                  <a:gd name="connsiteY117" fmla="*/ 486 h 10000"/>
                  <a:gd name="connsiteX118" fmla="*/ 1169 w 10000"/>
                  <a:gd name="connsiteY118" fmla="*/ 438 h 10000"/>
                  <a:gd name="connsiteX119" fmla="*/ 1298 w 10000"/>
                  <a:gd name="connsiteY119" fmla="*/ 398 h 10000"/>
                  <a:gd name="connsiteX120" fmla="*/ 1426 w 10000"/>
                  <a:gd name="connsiteY120" fmla="*/ 363 h 10000"/>
                  <a:gd name="connsiteX121" fmla="*/ 1555 w 10000"/>
                  <a:gd name="connsiteY121" fmla="*/ 328 h 10000"/>
                  <a:gd name="connsiteX122" fmla="*/ 1681 w 10000"/>
                  <a:gd name="connsiteY122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</a:cxnLst>
                <a:rect l="l" t="t" r="r" b="b"/>
                <a:pathLst>
                  <a:path w="10000" h="10000">
                    <a:moveTo>
                      <a:pt x="1681" y="298"/>
                    </a:moveTo>
                    <a:lnTo>
                      <a:pt x="2123" y="213"/>
                    </a:lnTo>
                    <a:lnTo>
                      <a:pt x="2564" y="145"/>
                    </a:lnTo>
                    <a:lnTo>
                      <a:pt x="3008" y="90"/>
                    </a:lnTo>
                    <a:lnTo>
                      <a:pt x="3452" y="50"/>
                    </a:lnTo>
                    <a:lnTo>
                      <a:pt x="3899" y="23"/>
                    </a:lnTo>
                    <a:lnTo>
                      <a:pt x="4345" y="8"/>
                    </a:lnTo>
                    <a:lnTo>
                      <a:pt x="4791" y="0"/>
                    </a:lnTo>
                    <a:lnTo>
                      <a:pt x="5233" y="0"/>
                    </a:lnTo>
                    <a:lnTo>
                      <a:pt x="5677" y="8"/>
                    </a:lnTo>
                    <a:lnTo>
                      <a:pt x="6116" y="23"/>
                    </a:lnTo>
                    <a:lnTo>
                      <a:pt x="6557" y="48"/>
                    </a:lnTo>
                    <a:lnTo>
                      <a:pt x="7001" y="85"/>
                    </a:lnTo>
                    <a:lnTo>
                      <a:pt x="7441" y="138"/>
                    </a:lnTo>
                    <a:lnTo>
                      <a:pt x="7877" y="203"/>
                    </a:lnTo>
                    <a:lnTo>
                      <a:pt x="8314" y="285"/>
                    </a:lnTo>
                    <a:lnTo>
                      <a:pt x="8467" y="323"/>
                    </a:lnTo>
                    <a:lnTo>
                      <a:pt x="8617" y="361"/>
                    </a:lnTo>
                    <a:lnTo>
                      <a:pt x="8770" y="403"/>
                    </a:lnTo>
                    <a:lnTo>
                      <a:pt x="8920" y="453"/>
                    </a:lnTo>
                    <a:lnTo>
                      <a:pt x="9066" y="511"/>
                    </a:lnTo>
                    <a:cubicBezTo>
                      <a:pt x="9114" y="533"/>
                      <a:pt x="9161" y="556"/>
                      <a:pt x="9209" y="578"/>
                    </a:cubicBezTo>
                    <a:cubicBezTo>
                      <a:pt x="9254" y="606"/>
                      <a:pt x="9298" y="635"/>
                      <a:pt x="9343" y="663"/>
                    </a:cubicBezTo>
                    <a:cubicBezTo>
                      <a:pt x="9369" y="688"/>
                      <a:pt x="9394" y="714"/>
                      <a:pt x="9420" y="739"/>
                    </a:cubicBezTo>
                    <a:cubicBezTo>
                      <a:pt x="9443" y="766"/>
                      <a:pt x="9465" y="794"/>
                      <a:pt x="9488" y="821"/>
                    </a:cubicBezTo>
                    <a:cubicBezTo>
                      <a:pt x="9506" y="851"/>
                      <a:pt x="9523" y="881"/>
                      <a:pt x="9541" y="911"/>
                    </a:cubicBezTo>
                    <a:cubicBezTo>
                      <a:pt x="9557" y="942"/>
                      <a:pt x="9574" y="973"/>
                      <a:pt x="9590" y="1004"/>
                    </a:cubicBezTo>
                    <a:cubicBezTo>
                      <a:pt x="9604" y="1037"/>
                      <a:pt x="9617" y="1071"/>
                      <a:pt x="9631" y="1104"/>
                    </a:cubicBezTo>
                    <a:cubicBezTo>
                      <a:pt x="9642" y="1139"/>
                      <a:pt x="9652" y="1174"/>
                      <a:pt x="9663" y="1209"/>
                    </a:cubicBezTo>
                    <a:cubicBezTo>
                      <a:pt x="9673" y="1243"/>
                      <a:pt x="9682" y="1278"/>
                      <a:pt x="9692" y="1312"/>
                    </a:cubicBezTo>
                    <a:lnTo>
                      <a:pt x="9716" y="1417"/>
                    </a:lnTo>
                    <a:lnTo>
                      <a:pt x="9740" y="1525"/>
                    </a:lnTo>
                    <a:cubicBezTo>
                      <a:pt x="9747" y="1559"/>
                      <a:pt x="9753" y="1593"/>
                      <a:pt x="9760" y="1627"/>
                    </a:cubicBezTo>
                    <a:cubicBezTo>
                      <a:pt x="9783" y="1767"/>
                      <a:pt x="9807" y="1908"/>
                      <a:pt x="9830" y="2048"/>
                    </a:cubicBezTo>
                    <a:lnTo>
                      <a:pt x="9881" y="2474"/>
                    </a:lnTo>
                    <a:cubicBezTo>
                      <a:pt x="9895" y="2615"/>
                      <a:pt x="9908" y="2756"/>
                      <a:pt x="9922" y="2897"/>
                    </a:cubicBezTo>
                    <a:cubicBezTo>
                      <a:pt x="9932" y="3040"/>
                      <a:pt x="9941" y="3182"/>
                      <a:pt x="9951" y="3325"/>
                    </a:cubicBezTo>
                    <a:cubicBezTo>
                      <a:pt x="9958" y="3467"/>
                      <a:pt x="9966" y="3609"/>
                      <a:pt x="9973" y="3751"/>
                    </a:cubicBezTo>
                    <a:cubicBezTo>
                      <a:pt x="9978" y="3893"/>
                      <a:pt x="9983" y="4034"/>
                      <a:pt x="9988" y="4176"/>
                    </a:cubicBezTo>
                    <a:cubicBezTo>
                      <a:pt x="9992" y="4319"/>
                      <a:pt x="9996" y="4461"/>
                      <a:pt x="10000" y="4604"/>
                    </a:cubicBezTo>
                    <a:lnTo>
                      <a:pt x="10000" y="5438"/>
                    </a:lnTo>
                    <a:cubicBezTo>
                      <a:pt x="9996" y="5582"/>
                      <a:pt x="9992" y="5727"/>
                      <a:pt x="9988" y="5871"/>
                    </a:cubicBezTo>
                    <a:cubicBezTo>
                      <a:pt x="9983" y="6015"/>
                      <a:pt x="9978" y="6158"/>
                      <a:pt x="9973" y="6302"/>
                    </a:cubicBezTo>
                    <a:cubicBezTo>
                      <a:pt x="9966" y="6446"/>
                      <a:pt x="9958" y="6591"/>
                      <a:pt x="9951" y="6735"/>
                    </a:cubicBezTo>
                    <a:cubicBezTo>
                      <a:pt x="9941" y="6878"/>
                      <a:pt x="9932" y="7020"/>
                      <a:pt x="9922" y="7163"/>
                    </a:cubicBezTo>
                    <a:cubicBezTo>
                      <a:pt x="9908" y="7307"/>
                      <a:pt x="9895" y="7452"/>
                      <a:pt x="9881" y="7596"/>
                    </a:cubicBezTo>
                    <a:cubicBezTo>
                      <a:pt x="9863" y="7739"/>
                      <a:pt x="9846" y="7882"/>
                      <a:pt x="9828" y="8025"/>
                    </a:cubicBezTo>
                    <a:cubicBezTo>
                      <a:pt x="9804" y="8167"/>
                      <a:pt x="9781" y="8308"/>
                      <a:pt x="9757" y="8450"/>
                    </a:cubicBezTo>
                    <a:cubicBezTo>
                      <a:pt x="9748" y="8492"/>
                      <a:pt x="9740" y="8533"/>
                      <a:pt x="9731" y="8575"/>
                    </a:cubicBezTo>
                    <a:cubicBezTo>
                      <a:pt x="9722" y="8618"/>
                      <a:pt x="9713" y="8660"/>
                      <a:pt x="9704" y="8703"/>
                    </a:cubicBezTo>
                    <a:cubicBezTo>
                      <a:pt x="9693" y="8746"/>
                      <a:pt x="9681" y="8790"/>
                      <a:pt x="9670" y="8833"/>
                    </a:cubicBezTo>
                    <a:cubicBezTo>
                      <a:pt x="9655" y="8873"/>
                      <a:pt x="9641" y="8913"/>
                      <a:pt x="9626" y="8953"/>
                    </a:cubicBezTo>
                    <a:cubicBezTo>
                      <a:pt x="9610" y="8993"/>
                      <a:pt x="9594" y="9034"/>
                      <a:pt x="9578" y="9074"/>
                    </a:cubicBezTo>
                    <a:cubicBezTo>
                      <a:pt x="9557" y="9112"/>
                      <a:pt x="9536" y="9151"/>
                      <a:pt x="9515" y="9189"/>
                    </a:cubicBezTo>
                    <a:lnTo>
                      <a:pt x="9432" y="9266"/>
                    </a:lnTo>
                    <a:cubicBezTo>
                      <a:pt x="9402" y="9290"/>
                      <a:pt x="9373" y="9315"/>
                      <a:pt x="9343" y="9339"/>
                    </a:cubicBezTo>
                    <a:lnTo>
                      <a:pt x="9246" y="9402"/>
                    </a:lnTo>
                    <a:lnTo>
                      <a:pt x="9141" y="9454"/>
                    </a:lnTo>
                    <a:lnTo>
                      <a:pt x="9039" y="9502"/>
                    </a:lnTo>
                    <a:lnTo>
                      <a:pt x="8930" y="9542"/>
                    </a:lnTo>
                    <a:lnTo>
                      <a:pt x="8821" y="9579"/>
                    </a:lnTo>
                    <a:lnTo>
                      <a:pt x="8714" y="9614"/>
                    </a:lnTo>
                    <a:lnTo>
                      <a:pt x="8328" y="9712"/>
                    </a:lnTo>
                    <a:lnTo>
                      <a:pt x="7940" y="9790"/>
                    </a:lnTo>
                    <a:lnTo>
                      <a:pt x="7550" y="9852"/>
                    </a:lnTo>
                    <a:lnTo>
                      <a:pt x="7157" y="9900"/>
                    </a:lnTo>
                    <a:lnTo>
                      <a:pt x="6761" y="9937"/>
                    </a:lnTo>
                    <a:lnTo>
                      <a:pt x="6368" y="9965"/>
                    </a:lnTo>
                    <a:lnTo>
                      <a:pt x="5970" y="9985"/>
                    </a:lnTo>
                    <a:lnTo>
                      <a:pt x="5575" y="10000"/>
                    </a:lnTo>
                    <a:lnTo>
                      <a:pt x="4466" y="10000"/>
                    </a:lnTo>
                    <a:lnTo>
                      <a:pt x="4034" y="9985"/>
                    </a:lnTo>
                    <a:lnTo>
                      <a:pt x="3607" y="9960"/>
                    </a:lnTo>
                    <a:lnTo>
                      <a:pt x="3178" y="9927"/>
                    </a:lnTo>
                    <a:lnTo>
                      <a:pt x="2749" y="9885"/>
                    </a:lnTo>
                    <a:lnTo>
                      <a:pt x="2324" y="9825"/>
                    </a:lnTo>
                    <a:lnTo>
                      <a:pt x="1900" y="9750"/>
                    </a:lnTo>
                    <a:lnTo>
                      <a:pt x="1482" y="9654"/>
                    </a:lnTo>
                    <a:lnTo>
                      <a:pt x="1303" y="9609"/>
                    </a:lnTo>
                    <a:lnTo>
                      <a:pt x="1128" y="9547"/>
                    </a:lnTo>
                    <a:lnTo>
                      <a:pt x="953" y="9474"/>
                    </a:lnTo>
                    <a:lnTo>
                      <a:pt x="791" y="9389"/>
                    </a:lnTo>
                    <a:lnTo>
                      <a:pt x="633" y="9291"/>
                    </a:lnTo>
                    <a:cubicBezTo>
                      <a:pt x="559" y="9208"/>
                      <a:pt x="452" y="9186"/>
                      <a:pt x="412" y="9041"/>
                    </a:cubicBezTo>
                    <a:cubicBezTo>
                      <a:pt x="393" y="8993"/>
                      <a:pt x="373" y="8944"/>
                      <a:pt x="354" y="8896"/>
                    </a:cubicBezTo>
                    <a:cubicBezTo>
                      <a:pt x="339" y="8844"/>
                      <a:pt x="323" y="8793"/>
                      <a:pt x="308" y="8741"/>
                    </a:cubicBezTo>
                    <a:lnTo>
                      <a:pt x="269" y="8585"/>
                    </a:lnTo>
                    <a:cubicBezTo>
                      <a:pt x="259" y="8533"/>
                      <a:pt x="248" y="8480"/>
                      <a:pt x="238" y="8428"/>
                    </a:cubicBezTo>
                    <a:cubicBezTo>
                      <a:pt x="230" y="8374"/>
                      <a:pt x="221" y="8321"/>
                      <a:pt x="213" y="8267"/>
                    </a:cubicBezTo>
                    <a:cubicBezTo>
                      <a:pt x="205" y="8215"/>
                      <a:pt x="197" y="8164"/>
                      <a:pt x="189" y="8112"/>
                    </a:cubicBezTo>
                    <a:cubicBezTo>
                      <a:pt x="181" y="8059"/>
                      <a:pt x="173" y="8007"/>
                      <a:pt x="165" y="7954"/>
                    </a:cubicBezTo>
                    <a:lnTo>
                      <a:pt x="102" y="7399"/>
                    </a:lnTo>
                    <a:cubicBezTo>
                      <a:pt x="86" y="7213"/>
                      <a:pt x="69" y="7026"/>
                      <a:pt x="53" y="6840"/>
                    </a:cubicBezTo>
                    <a:cubicBezTo>
                      <a:pt x="43" y="6655"/>
                      <a:pt x="34" y="6469"/>
                      <a:pt x="24" y="6284"/>
                    </a:cubicBezTo>
                    <a:cubicBezTo>
                      <a:pt x="18" y="6097"/>
                      <a:pt x="11" y="5911"/>
                      <a:pt x="5" y="5724"/>
                    </a:cubicBezTo>
                    <a:cubicBezTo>
                      <a:pt x="3" y="5538"/>
                      <a:pt x="2" y="5351"/>
                      <a:pt x="0" y="5165"/>
                    </a:cubicBezTo>
                    <a:cubicBezTo>
                      <a:pt x="1" y="4978"/>
                      <a:pt x="1" y="4791"/>
                      <a:pt x="2" y="4604"/>
                    </a:cubicBezTo>
                    <a:cubicBezTo>
                      <a:pt x="6" y="4418"/>
                      <a:pt x="11" y="4232"/>
                      <a:pt x="15" y="4046"/>
                    </a:cubicBezTo>
                    <a:cubicBezTo>
                      <a:pt x="21" y="3918"/>
                      <a:pt x="26" y="3791"/>
                      <a:pt x="32" y="3663"/>
                    </a:cubicBezTo>
                    <a:cubicBezTo>
                      <a:pt x="38" y="3537"/>
                      <a:pt x="45" y="3411"/>
                      <a:pt x="51" y="3285"/>
                    </a:cubicBezTo>
                    <a:cubicBezTo>
                      <a:pt x="60" y="3157"/>
                      <a:pt x="69" y="3030"/>
                      <a:pt x="78" y="2902"/>
                    </a:cubicBezTo>
                    <a:cubicBezTo>
                      <a:pt x="89" y="2776"/>
                      <a:pt x="101" y="2650"/>
                      <a:pt x="112" y="2524"/>
                    </a:cubicBezTo>
                    <a:cubicBezTo>
                      <a:pt x="127" y="2398"/>
                      <a:pt x="143" y="2272"/>
                      <a:pt x="158" y="2146"/>
                    </a:cubicBezTo>
                    <a:cubicBezTo>
                      <a:pt x="176" y="2021"/>
                      <a:pt x="195" y="1895"/>
                      <a:pt x="213" y="1770"/>
                    </a:cubicBezTo>
                    <a:lnTo>
                      <a:pt x="291" y="1392"/>
                    </a:lnTo>
                    <a:cubicBezTo>
                      <a:pt x="298" y="1364"/>
                      <a:pt x="304" y="1337"/>
                      <a:pt x="311" y="1309"/>
                    </a:cubicBezTo>
                    <a:lnTo>
                      <a:pt x="335" y="1222"/>
                    </a:lnTo>
                    <a:cubicBezTo>
                      <a:pt x="343" y="1193"/>
                      <a:pt x="351" y="1163"/>
                      <a:pt x="359" y="1134"/>
                    </a:cubicBezTo>
                    <a:cubicBezTo>
                      <a:pt x="370" y="1106"/>
                      <a:pt x="380" y="1077"/>
                      <a:pt x="391" y="1049"/>
                    </a:cubicBezTo>
                    <a:cubicBezTo>
                      <a:pt x="403" y="1021"/>
                      <a:pt x="415" y="994"/>
                      <a:pt x="427" y="966"/>
                    </a:cubicBezTo>
                    <a:cubicBezTo>
                      <a:pt x="442" y="941"/>
                      <a:pt x="458" y="916"/>
                      <a:pt x="473" y="891"/>
                    </a:cubicBezTo>
                    <a:cubicBezTo>
                      <a:pt x="491" y="869"/>
                      <a:pt x="508" y="846"/>
                      <a:pt x="526" y="824"/>
                    </a:cubicBezTo>
                    <a:cubicBezTo>
                      <a:pt x="549" y="804"/>
                      <a:pt x="571" y="784"/>
                      <a:pt x="594" y="764"/>
                    </a:cubicBezTo>
                    <a:lnTo>
                      <a:pt x="696" y="676"/>
                    </a:lnTo>
                    <a:lnTo>
                      <a:pt x="805" y="601"/>
                    </a:lnTo>
                    <a:lnTo>
                      <a:pt x="924" y="538"/>
                    </a:lnTo>
                    <a:cubicBezTo>
                      <a:pt x="965" y="521"/>
                      <a:pt x="1005" y="503"/>
                      <a:pt x="1046" y="486"/>
                    </a:cubicBezTo>
                    <a:lnTo>
                      <a:pt x="1169" y="438"/>
                    </a:lnTo>
                    <a:lnTo>
                      <a:pt x="1298" y="398"/>
                    </a:lnTo>
                    <a:lnTo>
                      <a:pt x="1426" y="363"/>
                    </a:lnTo>
                    <a:lnTo>
                      <a:pt x="1555" y="328"/>
                    </a:lnTo>
                    <a:lnTo>
                      <a:pt x="1681" y="298"/>
                    </a:lnTo>
                    <a:close/>
                  </a:path>
                </a:pathLst>
              </a:custGeom>
              <a:solidFill>
                <a:srgbClr val="5C8F3C"/>
              </a:solidFill>
              <a:ln w="0">
                <a:noFill/>
                <a:prstDash val="solid"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AR"/>
              </a:p>
            </p:txBody>
          </p:sp>
          <p:sp>
            <p:nvSpPr>
              <p:cNvPr id="10" name="Freeform 12"/>
              <p:cNvSpPr>
                <a:spLocks noChangeAspect="1" noEditPoints="1"/>
              </p:cNvSpPr>
              <p:nvPr/>
            </p:nvSpPr>
            <p:spPr bwMode="auto">
              <a:xfrm>
                <a:off x="5206598" y="-1811968"/>
                <a:ext cx="1209014" cy="1004365"/>
              </a:xfrm>
              <a:custGeom>
                <a:avLst/>
                <a:gdLst>
                  <a:gd name="T0" fmla="*/ 1550 w 3051"/>
                  <a:gd name="T1" fmla="*/ 0 h 2505"/>
                  <a:gd name="T2" fmla="*/ 1992 w 3051"/>
                  <a:gd name="T3" fmla="*/ 14 h 2505"/>
                  <a:gd name="T4" fmla="*/ 2424 w 3051"/>
                  <a:gd name="T5" fmla="*/ 86 h 2505"/>
                  <a:gd name="T6" fmla="*/ 2710 w 3051"/>
                  <a:gd name="T7" fmla="*/ 197 h 2505"/>
                  <a:gd name="T8" fmla="*/ 2829 w 3051"/>
                  <a:gd name="T9" fmla="*/ 320 h 2505"/>
                  <a:gd name="T10" fmla="*/ 2910 w 3051"/>
                  <a:gd name="T11" fmla="*/ 474 h 2505"/>
                  <a:gd name="T12" fmla="*/ 3008 w 3051"/>
                  <a:gd name="T13" fmla="*/ 804 h 2505"/>
                  <a:gd name="T14" fmla="*/ 3051 w 3051"/>
                  <a:gd name="T15" fmla="*/ 1206 h 2505"/>
                  <a:gd name="T16" fmla="*/ 3019 w 3051"/>
                  <a:gd name="T17" fmla="*/ 1608 h 2505"/>
                  <a:gd name="T18" fmla="*/ 2904 w 3051"/>
                  <a:gd name="T19" fmla="*/ 1993 h 2505"/>
                  <a:gd name="T20" fmla="*/ 2770 w 3051"/>
                  <a:gd name="T21" fmla="*/ 2240 h 2505"/>
                  <a:gd name="T22" fmla="*/ 2648 w 3051"/>
                  <a:gd name="T23" fmla="*/ 2333 h 2505"/>
                  <a:gd name="T24" fmla="*/ 2499 w 3051"/>
                  <a:gd name="T25" fmla="*/ 2386 h 2505"/>
                  <a:gd name="T26" fmla="*/ 2346 w 3051"/>
                  <a:gd name="T27" fmla="*/ 2420 h 2505"/>
                  <a:gd name="T28" fmla="*/ 1882 w 3051"/>
                  <a:gd name="T29" fmla="*/ 2479 h 2505"/>
                  <a:gd name="T30" fmla="*/ 1414 w 3051"/>
                  <a:gd name="T31" fmla="*/ 2505 h 2505"/>
                  <a:gd name="T32" fmla="*/ 950 w 3051"/>
                  <a:gd name="T33" fmla="*/ 2462 h 2505"/>
                  <a:gd name="T34" fmla="*/ 706 w 3051"/>
                  <a:gd name="T35" fmla="*/ 2407 h 2505"/>
                  <a:gd name="T36" fmla="*/ 528 w 3051"/>
                  <a:gd name="T37" fmla="*/ 2362 h 2505"/>
                  <a:gd name="T38" fmla="*/ 361 w 3051"/>
                  <a:gd name="T39" fmla="*/ 2294 h 2505"/>
                  <a:gd name="T40" fmla="*/ 226 w 3051"/>
                  <a:gd name="T41" fmla="*/ 2182 h 2505"/>
                  <a:gd name="T42" fmla="*/ 114 w 3051"/>
                  <a:gd name="T43" fmla="*/ 1971 h 2505"/>
                  <a:gd name="T44" fmla="*/ 42 w 3051"/>
                  <a:gd name="T45" fmla="*/ 1685 h 2505"/>
                  <a:gd name="T46" fmla="*/ 12 w 3051"/>
                  <a:gd name="T47" fmla="*/ 1389 h 2505"/>
                  <a:gd name="T48" fmla="*/ 9 w 3051"/>
                  <a:gd name="T49" fmla="*/ 1107 h 2505"/>
                  <a:gd name="T50" fmla="*/ 35 w 3051"/>
                  <a:gd name="T51" fmla="*/ 830 h 2505"/>
                  <a:gd name="T52" fmla="*/ 93 w 3051"/>
                  <a:gd name="T53" fmla="*/ 560 h 2505"/>
                  <a:gd name="T54" fmla="*/ 208 w 3051"/>
                  <a:gd name="T55" fmla="*/ 313 h 2505"/>
                  <a:gd name="T56" fmla="*/ 423 w 3051"/>
                  <a:gd name="T57" fmla="*/ 154 h 2505"/>
                  <a:gd name="T58" fmla="*/ 681 w 3051"/>
                  <a:gd name="T59" fmla="*/ 74 h 2505"/>
                  <a:gd name="T60" fmla="*/ 952 w 3051"/>
                  <a:gd name="T61" fmla="*/ 35 h 2505"/>
                  <a:gd name="T62" fmla="*/ 1222 w 3051"/>
                  <a:gd name="T63" fmla="*/ 8 h 2505"/>
                  <a:gd name="T64" fmla="*/ 1192 w 3051"/>
                  <a:gd name="T65" fmla="*/ 128 h 2505"/>
                  <a:gd name="T66" fmla="*/ 835 w 3051"/>
                  <a:gd name="T67" fmla="*/ 182 h 2505"/>
                  <a:gd name="T68" fmla="*/ 635 w 3051"/>
                  <a:gd name="T69" fmla="*/ 258 h 2505"/>
                  <a:gd name="T70" fmla="*/ 523 w 3051"/>
                  <a:gd name="T71" fmla="*/ 373 h 2505"/>
                  <a:gd name="T72" fmla="*/ 448 w 3051"/>
                  <a:gd name="T73" fmla="*/ 519 h 2505"/>
                  <a:gd name="T74" fmla="*/ 368 w 3051"/>
                  <a:gd name="T75" fmla="*/ 906 h 2505"/>
                  <a:gd name="T76" fmla="*/ 336 w 3051"/>
                  <a:gd name="T77" fmla="*/ 1378 h 2505"/>
                  <a:gd name="T78" fmla="*/ 356 w 3051"/>
                  <a:gd name="T79" fmla="*/ 1633 h 2505"/>
                  <a:gd name="T80" fmla="*/ 405 w 3051"/>
                  <a:gd name="T81" fmla="*/ 1883 h 2505"/>
                  <a:gd name="T82" fmla="*/ 512 w 3051"/>
                  <a:gd name="T83" fmla="*/ 2114 h 2505"/>
                  <a:gd name="T84" fmla="*/ 685 w 3051"/>
                  <a:gd name="T85" fmla="*/ 2266 h 2505"/>
                  <a:gd name="T86" fmla="*/ 891 w 3051"/>
                  <a:gd name="T87" fmla="*/ 2346 h 2505"/>
                  <a:gd name="T88" fmla="*/ 1115 w 3051"/>
                  <a:gd name="T89" fmla="*/ 2382 h 2505"/>
                  <a:gd name="T90" fmla="*/ 1339 w 3051"/>
                  <a:gd name="T91" fmla="*/ 2399 h 2505"/>
                  <a:gd name="T92" fmla="*/ 1706 w 3051"/>
                  <a:gd name="T93" fmla="*/ 2399 h 2505"/>
                  <a:gd name="T94" fmla="*/ 2121 w 3051"/>
                  <a:gd name="T95" fmla="*/ 2357 h 2505"/>
                  <a:gd name="T96" fmla="*/ 2406 w 3051"/>
                  <a:gd name="T97" fmla="*/ 2268 h 2505"/>
                  <a:gd name="T98" fmla="*/ 2530 w 3051"/>
                  <a:gd name="T99" fmla="*/ 2149 h 2505"/>
                  <a:gd name="T100" fmla="*/ 2612 w 3051"/>
                  <a:gd name="T101" fmla="*/ 1991 h 2505"/>
                  <a:gd name="T102" fmla="*/ 2678 w 3051"/>
                  <a:gd name="T103" fmla="*/ 1768 h 2505"/>
                  <a:gd name="T104" fmla="*/ 2730 w 3051"/>
                  <a:gd name="T105" fmla="*/ 1369 h 2505"/>
                  <a:gd name="T106" fmla="*/ 2700 w 3051"/>
                  <a:gd name="T107" fmla="*/ 966 h 2505"/>
                  <a:gd name="T108" fmla="*/ 2606 w 3051"/>
                  <a:gd name="T109" fmla="*/ 573 h 2505"/>
                  <a:gd name="T110" fmla="*/ 2514 w 3051"/>
                  <a:gd name="T111" fmla="*/ 363 h 2505"/>
                  <a:gd name="T112" fmla="*/ 2379 w 3051"/>
                  <a:gd name="T113" fmla="*/ 253 h 2505"/>
                  <a:gd name="T114" fmla="*/ 2055 w 3051"/>
                  <a:gd name="T115" fmla="*/ 146 h 2505"/>
                  <a:gd name="T116" fmla="*/ 1660 w 3051"/>
                  <a:gd name="T117" fmla="*/ 100 h 2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051" h="2505">
                    <a:moveTo>
                      <a:pt x="1222" y="8"/>
                    </a:moveTo>
                    <a:lnTo>
                      <a:pt x="1331" y="5"/>
                    </a:lnTo>
                    <a:lnTo>
                      <a:pt x="1440" y="2"/>
                    </a:lnTo>
                    <a:lnTo>
                      <a:pt x="1550" y="0"/>
                    </a:lnTo>
                    <a:lnTo>
                      <a:pt x="1662" y="0"/>
                    </a:lnTo>
                    <a:lnTo>
                      <a:pt x="1772" y="2"/>
                    </a:lnTo>
                    <a:lnTo>
                      <a:pt x="1882" y="7"/>
                    </a:lnTo>
                    <a:lnTo>
                      <a:pt x="1992" y="14"/>
                    </a:lnTo>
                    <a:lnTo>
                      <a:pt x="2101" y="25"/>
                    </a:lnTo>
                    <a:lnTo>
                      <a:pt x="2210" y="41"/>
                    </a:lnTo>
                    <a:lnTo>
                      <a:pt x="2317" y="61"/>
                    </a:lnTo>
                    <a:lnTo>
                      <a:pt x="2424" y="86"/>
                    </a:lnTo>
                    <a:lnTo>
                      <a:pt x="2530" y="118"/>
                    </a:lnTo>
                    <a:lnTo>
                      <a:pt x="2634" y="156"/>
                    </a:lnTo>
                    <a:lnTo>
                      <a:pt x="2673" y="175"/>
                    </a:lnTo>
                    <a:lnTo>
                      <a:pt x="2710" y="197"/>
                    </a:lnTo>
                    <a:lnTo>
                      <a:pt x="2744" y="224"/>
                    </a:lnTo>
                    <a:lnTo>
                      <a:pt x="2774" y="253"/>
                    </a:lnTo>
                    <a:lnTo>
                      <a:pt x="2803" y="286"/>
                    </a:lnTo>
                    <a:lnTo>
                      <a:pt x="2829" y="320"/>
                    </a:lnTo>
                    <a:lnTo>
                      <a:pt x="2852" y="357"/>
                    </a:lnTo>
                    <a:lnTo>
                      <a:pt x="2874" y="396"/>
                    </a:lnTo>
                    <a:lnTo>
                      <a:pt x="2892" y="435"/>
                    </a:lnTo>
                    <a:lnTo>
                      <a:pt x="2910" y="474"/>
                    </a:lnTo>
                    <a:lnTo>
                      <a:pt x="2925" y="513"/>
                    </a:lnTo>
                    <a:lnTo>
                      <a:pt x="2958" y="609"/>
                    </a:lnTo>
                    <a:lnTo>
                      <a:pt x="2985" y="706"/>
                    </a:lnTo>
                    <a:lnTo>
                      <a:pt x="3008" y="804"/>
                    </a:lnTo>
                    <a:lnTo>
                      <a:pt x="3025" y="904"/>
                    </a:lnTo>
                    <a:lnTo>
                      <a:pt x="3039" y="1004"/>
                    </a:lnTo>
                    <a:lnTo>
                      <a:pt x="3048" y="1104"/>
                    </a:lnTo>
                    <a:lnTo>
                      <a:pt x="3051" y="1206"/>
                    </a:lnTo>
                    <a:lnTo>
                      <a:pt x="3051" y="1307"/>
                    </a:lnTo>
                    <a:lnTo>
                      <a:pt x="3045" y="1407"/>
                    </a:lnTo>
                    <a:lnTo>
                      <a:pt x="3035" y="1507"/>
                    </a:lnTo>
                    <a:lnTo>
                      <a:pt x="3019" y="1608"/>
                    </a:lnTo>
                    <a:lnTo>
                      <a:pt x="2998" y="1706"/>
                    </a:lnTo>
                    <a:lnTo>
                      <a:pt x="2972" y="1804"/>
                    </a:lnTo>
                    <a:lnTo>
                      <a:pt x="2940" y="1898"/>
                    </a:lnTo>
                    <a:lnTo>
                      <a:pt x="2904" y="1993"/>
                    </a:lnTo>
                    <a:lnTo>
                      <a:pt x="2862" y="2084"/>
                    </a:lnTo>
                    <a:lnTo>
                      <a:pt x="2815" y="2174"/>
                    </a:lnTo>
                    <a:lnTo>
                      <a:pt x="2794" y="2209"/>
                    </a:lnTo>
                    <a:lnTo>
                      <a:pt x="2770" y="2240"/>
                    </a:lnTo>
                    <a:lnTo>
                      <a:pt x="2743" y="2268"/>
                    </a:lnTo>
                    <a:lnTo>
                      <a:pt x="2713" y="2292"/>
                    </a:lnTo>
                    <a:lnTo>
                      <a:pt x="2682" y="2314"/>
                    </a:lnTo>
                    <a:lnTo>
                      <a:pt x="2648" y="2333"/>
                    </a:lnTo>
                    <a:lnTo>
                      <a:pt x="2612" y="2349"/>
                    </a:lnTo>
                    <a:lnTo>
                      <a:pt x="2575" y="2363"/>
                    </a:lnTo>
                    <a:lnTo>
                      <a:pt x="2538" y="2375"/>
                    </a:lnTo>
                    <a:lnTo>
                      <a:pt x="2499" y="2386"/>
                    </a:lnTo>
                    <a:lnTo>
                      <a:pt x="2460" y="2396"/>
                    </a:lnTo>
                    <a:lnTo>
                      <a:pt x="2422" y="2405"/>
                    </a:lnTo>
                    <a:lnTo>
                      <a:pt x="2384" y="2412"/>
                    </a:lnTo>
                    <a:lnTo>
                      <a:pt x="2346" y="2420"/>
                    </a:lnTo>
                    <a:lnTo>
                      <a:pt x="2231" y="2435"/>
                    </a:lnTo>
                    <a:lnTo>
                      <a:pt x="2114" y="2450"/>
                    </a:lnTo>
                    <a:lnTo>
                      <a:pt x="1999" y="2466"/>
                    </a:lnTo>
                    <a:lnTo>
                      <a:pt x="1882" y="2479"/>
                    </a:lnTo>
                    <a:lnTo>
                      <a:pt x="1765" y="2490"/>
                    </a:lnTo>
                    <a:lnTo>
                      <a:pt x="1648" y="2498"/>
                    </a:lnTo>
                    <a:lnTo>
                      <a:pt x="1531" y="2504"/>
                    </a:lnTo>
                    <a:lnTo>
                      <a:pt x="1414" y="2505"/>
                    </a:lnTo>
                    <a:lnTo>
                      <a:pt x="1297" y="2502"/>
                    </a:lnTo>
                    <a:lnTo>
                      <a:pt x="1182" y="2494"/>
                    </a:lnTo>
                    <a:lnTo>
                      <a:pt x="1066" y="2481"/>
                    </a:lnTo>
                    <a:lnTo>
                      <a:pt x="950" y="2462"/>
                    </a:lnTo>
                    <a:lnTo>
                      <a:pt x="835" y="2436"/>
                    </a:lnTo>
                    <a:lnTo>
                      <a:pt x="793" y="2426"/>
                    </a:lnTo>
                    <a:lnTo>
                      <a:pt x="750" y="2417"/>
                    </a:lnTo>
                    <a:lnTo>
                      <a:pt x="706" y="2407"/>
                    </a:lnTo>
                    <a:lnTo>
                      <a:pt x="661" y="2397"/>
                    </a:lnTo>
                    <a:lnTo>
                      <a:pt x="616" y="2386"/>
                    </a:lnTo>
                    <a:lnTo>
                      <a:pt x="572" y="2374"/>
                    </a:lnTo>
                    <a:lnTo>
                      <a:pt x="528" y="2362"/>
                    </a:lnTo>
                    <a:lnTo>
                      <a:pt x="484" y="2348"/>
                    </a:lnTo>
                    <a:lnTo>
                      <a:pt x="442" y="2332"/>
                    </a:lnTo>
                    <a:lnTo>
                      <a:pt x="400" y="2314"/>
                    </a:lnTo>
                    <a:lnTo>
                      <a:pt x="361" y="2294"/>
                    </a:lnTo>
                    <a:lnTo>
                      <a:pt x="324" y="2271"/>
                    </a:lnTo>
                    <a:lnTo>
                      <a:pt x="288" y="2245"/>
                    </a:lnTo>
                    <a:lnTo>
                      <a:pt x="256" y="2215"/>
                    </a:lnTo>
                    <a:lnTo>
                      <a:pt x="226" y="2182"/>
                    </a:lnTo>
                    <a:lnTo>
                      <a:pt x="200" y="2145"/>
                    </a:lnTo>
                    <a:lnTo>
                      <a:pt x="177" y="2105"/>
                    </a:lnTo>
                    <a:lnTo>
                      <a:pt x="143" y="2039"/>
                    </a:lnTo>
                    <a:lnTo>
                      <a:pt x="114" y="1971"/>
                    </a:lnTo>
                    <a:lnTo>
                      <a:pt x="90" y="1902"/>
                    </a:lnTo>
                    <a:lnTo>
                      <a:pt x="70" y="1830"/>
                    </a:lnTo>
                    <a:lnTo>
                      <a:pt x="55" y="1758"/>
                    </a:lnTo>
                    <a:lnTo>
                      <a:pt x="42" y="1685"/>
                    </a:lnTo>
                    <a:lnTo>
                      <a:pt x="32" y="1611"/>
                    </a:lnTo>
                    <a:lnTo>
                      <a:pt x="24" y="1537"/>
                    </a:lnTo>
                    <a:lnTo>
                      <a:pt x="18" y="1463"/>
                    </a:lnTo>
                    <a:lnTo>
                      <a:pt x="12" y="1389"/>
                    </a:lnTo>
                    <a:lnTo>
                      <a:pt x="7" y="1315"/>
                    </a:lnTo>
                    <a:lnTo>
                      <a:pt x="0" y="1242"/>
                    </a:lnTo>
                    <a:lnTo>
                      <a:pt x="4" y="1175"/>
                    </a:lnTo>
                    <a:lnTo>
                      <a:pt x="9" y="1107"/>
                    </a:lnTo>
                    <a:lnTo>
                      <a:pt x="13" y="1038"/>
                    </a:lnTo>
                    <a:lnTo>
                      <a:pt x="20" y="969"/>
                    </a:lnTo>
                    <a:lnTo>
                      <a:pt x="26" y="900"/>
                    </a:lnTo>
                    <a:lnTo>
                      <a:pt x="35" y="830"/>
                    </a:lnTo>
                    <a:lnTo>
                      <a:pt x="45" y="761"/>
                    </a:lnTo>
                    <a:lnTo>
                      <a:pt x="58" y="693"/>
                    </a:lnTo>
                    <a:lnTo>
                      <a:pt x="74" y="625"/>
                    </a:lnTo>
                    <a:lnTo>
                      <a:pt x="93" y="560"/>
                    </a:lnTo>
                    <a:lnTo>
                      <a:pt x="116" y="495"/>
                    </a:lnTo>
                    <a:lnTo>
                      <a:pt x="142" y="433"/>
                    </a:lnTo>
                    <a:lnTo>
                      <a:pt x="172" y="372"/>
                    </a:lnTo>
                    <a:lnTo>
                      <a:pt x="208" y="313"/>
                    </a:lnTo>
                    <a:lnTo>
                      <a:pt x="249" y="257"/>
                    </a:lnTo>
                    <a:lnTo>
                      <a:pt x="306" y="218"/>
                    </a:lnTo>
                    <a:lnTo>
                      <a:pt x="363" y="183"/>
                    </a:lnTo>
                    <a:lnTo>
                      <a:pt x="423" y="154"/>
                    </a:lnTo>
                    <a:lnTo>
                      <a:pt x="487" y="129"/>
                    </a:lnTo>
                    <a:lnTo>
                      <a:pt x="550" y="107"/>
                    </a:lnTo>
                    <a:lnTo>
                      <a:pt x="615" y="90"/>
                    </a:lnTo>
                    <a:lnTo>
                      <a:pt x="681" y="74"/>
                    </a:lnTo>
                    <a:lnTo>
                      <a:pt x="748" y="61"/>
                    </a:lnTo>
                    <a:lnTo>
                      <a:pt x="816" y="51"/>
                    </a:lnTo>
                    <a:lnTo>
                      <a:pt x="885" y="43"/>
                    </a:lnTo>
                    <a:lnTo>
                      <a:pt x="952" y="35"/>
                    </a:lnTo>
                    <a:lnTo>
                      <a:pt x="1020" y="29"/>
                    </a:lnTo>
                    <a:lnTo>
                      <a:pt x="1089" y="22"/>
                    </a:lnTo>
                    <a:lnTo>
                      <a:pt x="1155" y="14"/>
                    </a:lnTo>
                    <a:lnTo>
                      <a:pt x="1222" y="8"/>
                    </a:lnTo>
                    <a:close/>
                    <a:moveTo>
                      <a:pt x="1462" y="104"/>
                    </a:moveTo>
                    <a:lnTo>
                      <a:pt x="1372" y="112"/>
                    </a:lnTo>
                    <a:lnTo>
                      <a:pt x="1282" y="120"/>
                    </a:lnTo>
                    <a:lnTo>
                      <a:pt x="1192" y="128"/>
                    </a:lnTo>
                    <a:lnTo>
                      <a:pt x="1102" y="138"/>
                    </a:lnTo>
                    <a:lnTo>
                      <a:pt x="1012" y="149"/>
                    </a:lnTo>
                    <a:lnTo>
                      <a:pt x="923" y="164"/>
                    </a:lnTo>
                    <a:lnTo>
                      <a:pt x="835" y="182"/>
                    </a:lnTo>
                    <a:lnTo>
                      <a:pt x="747" y="205"/>
                    </a:lnTo>
                    <a:lnTo>
                      <a:pt x="707" y="219"/>
                    </a:lnTo>
                    <a:lnTo>
                      <a:pt x="670" y="237"/>
                    </a:lnTo>
                    <a:lnTo>
                      <a:pt x="635" y="258"/>
                    </a:lnTo>
                    <a:lnTo>
                      <a:pt x="603" y="282"/>
                    </a:lnTo>
                    <a:lnTo>
                      <a:pt x="574" y="311"/>
                    </a:lnTo>
                    <a:lnTo>
                      <a:pt x="547" y="340"/>
                    </a:lnTo>
                    <a:lnTo>
                      <a:pt x="523" y="373"/>
                    </a:lnTo>
                    <a:lnTo>
                      <a:pt x="501" y="408"/>
                    </a:lnTo>
                    <a:lnTo>
                      <a:pt x="481" y="443"/>
                    </a:lnTo>
                    <a:lnTo>
                      <a:pt x="464" y="481"/>
                    </a:lnTo>
                    <a:lnTo>
                      <a:pt x="448" y="519"/>
                    </a:lnTo>
                    <a:lnTo>
                      <a:pt x="435" y="558"/>
                    </a:lnTo>
                    <a:lnTo>
                      <a:pt x="408" y="672"/>
                    </a:lnTo>
                    <a:lnTo>
                      <a:pt x="385" y="789"/>
                    </a:lnTo>
                    <a:lnTo>
                      <a:pt x="368" y="906"/>
                    </a:lnTo>
                    <a:lnTo>
                      <a:pt x="355" y="1024"/>
                    </a:lnTo>
                    <a:lnTo>
                      <a:pt x="345" y="1141"/>
                    </a:lnTo>
                    <a:lnTo>
                      <a:pt x="339" y="1259"/>
                    </a:lnTo>
                    <a:lnTo>
                      <a:pt x="336" y="1378"/>
                    </a:lnTo>
                    <a:lnTo>
                      <a:pt x="339" y="1441"/>
                    </a:lnTo>
                    <a:lnTo>
                      <a:pt x="344" y="1504"/>
                    </a:lnTo>
                    <a:lnTo>
                      <a:pt x="349" y="1568"/>
                    </a:lnTo>
                    <a:lnTo>
                      <a:pt x="356" y="1633"/>
                    </a:lnTo>
                    <a:lnTo>
                      <a:pt x="364" y="1696"/>
                    </a:lnTo>
                    <a:lnTo>
                      <a:pt x="374" y="1759"/>
                    </a:lnTo>
                    <a:lnTo>
                      <a:pt x="388" y="1822"/>
                    </a:lnTo>
                    <a:lnTo>
                      <a:pt x="405" y="1883"/>
                    </a:lnTo>
                    <a:lnTo>
                      <a:pt x="424" y="1944"/>
                    </a:lnTo>
                    <a:lnTo>
                      <a:pt x="448" y="2002"/>
                    </a:lnTo>
                    <a:lnTo>
                      <a:pt x="478" y="2059"/>
                    </a:lnTo>
                    <a:lnTo>
                      <a:pt x="512" y="2114"/>
                    </a:lnTo>
                    <a:lnTo>
                      <a:pt x="550" y="2165"/>
                    </a:lnTo>
                    <a:lnTo>
                      <a:pt x="592" y="2204"/>
                    </a:lnTo>
                    <a:lnTo>
                      <a:pt x="638" y="2237"/>
                    </a:lnTo>
                    <a:lnTo>
                      <a:pt x="685" y="2266"/>
                    </a:lnTo>
                    <a:lnTo>
                      <a:pt x="734" y="2291"/>
                    </a:lnTo>
                    <a:lnTo>
                      <a:pt x="786" y="2313"/>
                    </a:lnTo>
                    <a:lnTo>
                      <a:pt x="838" y="2331"/>
                    </a:lnTo>
                    <a:lnTo>
                      <a:pt x="891" y="2346"/>
                    </a:lnTo>
                    <a:lnTo>
                      <a:pt x="947" y="2358"/>
                    </a:lnTo>
                    <a:lnTo>
                      <a:pt x="1003" y="2368"/>
                    </a:lnTo>
                    <a:lnTo>
                      <a:pt x="1058" y="2376"/>
                    </a:lnTo>
                    <a:lnTo>
                      <a:pt x="1115" y="2382"/>
                    </a:lnTo>
                    <a:lnTo>
                      <a:pt x="1172" y="2387"/>
                    </a:lnTo>
                    <a:lnTo>
                      <a:pt x="1227" y="2392"/>
                    </a:lnTo>
                    <a:lnTo>
                      <a:pt x="1284" y="2396"/>
                    </a:lnTo>
                    <a:lnTo>
                      <a:pt x="1339" y="2399"/>
                    </a:lnTo>
                    <a:lnTo>
                      <a:pt x="1393" y="2402"/>
                    </a:lnTo>
                    <a:lnTo>
                      <a:pt x="1497" y="2402"/>
                    </a:lnTo>
                    <a:lnTo>
                      <a:pt x="1602" y="2401"/>
                    </a:lnTo>
                    <a:lnTo>
                      <a:pt x="1706" y="2399"/>
                    </a:lnTo>
                    <a:lnTo>
                      <a:pt x="1811" y="2394"/>
                    </a:lnTo>
                    <a:lnTo>
                      <a:pt x="1915" y="2385"/>
                    </a:lnTo>
                    <a:lnTo>
                      <a:pt x="2018" y="2373"/>
                    </a:lnTo>
                    <a:lnTo>
                      <a:pt x="2121" y="2357"/>
                    </a:lnTo>
                    <a:lnTo>
                      <a:pt x="2222" y="2334"/>
                    </a:lnTo>
                    <a:lnTo>
                      <a:pt x="2324" y="2304"/>
                    </a:lnTo>
                    <a:lnTo>
                      <a:pt x="2366" y="2289"/>
                    </a:lnTo>
                    <a:lnTo>
                      <a:pt x="2406" y="2268"/>
                    </a:lnTo>
                    <a:lnTo>
                      <a:pt x="2442" y="2243"/>
                    </a:lnTo>
                    <a:lnTo>
                      <a:pt x="2473" y="2215"/>
                    </a:lnTo>
                    <a:lnTo>
                      <a:pt x="2504" y="2184"/>
                    </a:lnTo>
                    <a:lnTo>
                      <a:pt x="2530" y="2149"/>
                    </a:lnTo>
                    <a:lnTo>
                      <a:pt x="2554" y="2112"/>
                    </a:lnTo>
                    <a:lnTo>
                      <a:pt x="2576" y="2072"/>
                    </a:lnTo>
                    <a:lnTo>
                      <a:pt x="2595" y="2032"/>
                    </a:lnTo>
                    <a:lnTo>
                      <a:pt x="2612" y="1991"/>
                    </a:lnTo>
                    <a:lnTo>
                      <a:pt x="2627" y="1948"/>
                    </a:lnTo>
                    <a:lnTo>
                      <a:pt x="2640" y="1907"/>
                    </a:lnTo>
                    <a:lnTo>
                      <a:pt x="2651" y="1865"/>
                    </a:lnTo>
                    <a:lnTo>
                      <a:pt x="2678" y="1768"/>
                    </a:lnTo>
                    <a:lnTo>
                      <a:pt x="2700" y="1669"/>
                    </a:lnTo>
                    <a:lnTo>
                      <a:pt x="2715" y="1569"/>
                    </a:lnTo>
                    <a:lnTo>
                      <a:pt x="2725" y="1469"/>
                    </a:lnTo>
                    <a:lnTo>
                      <a:pt x="2730" y="1369"/>
                    </a:lnTo>
                    <a:lnTo>
                      <a:pt x="2728" y="1268"/>
                    </a:lnTo>
                    <a:lnTo>
                      <a:pt x="2724" y="1168"/>
                    </a:lnTo>
                    <a:lnTo>
                      <a:pt x="2714" y="1066"/>
                    </a:lnTo>
                    <a:lnTo>
                      <a:pt x="2700" y="966"/>
                    </a:lnTo>
                    <a:lnTo>
                      <a:pt x="2682" y="867"/>
                    </a:lnTo>
                    <a:lnTo>
                      <a:pt x="2660" y="768"/>
                    </a:lnTo>
                    <a:lnTo>
                      <a:pt x="2635" y="670"/>
                    </a:lnTo>
                    <a:lnTo>
                      <a:pt x="2606" y="573"/>
                    </a:lnTo>
                    <a:lnTo>
                      <a:pt x="2575" y="478"/>
                    </a:lnTo>
                    <a:lnTo>
                      <a:pt x="2559" y="437"/>
                    </a:lnTo>
                    <a:lnTo>
                      <a:pt x="2539" y="398"/>
                    </a:lnTo>
                    <a:lnTo>
                      <a:pt x="2514" y="363"/>
                    </a:lnTo>
                    <a:lnTo>
                      <a:pt x="2485" y="330"/>
                    </a:lnTo>
                    <a:lnTo>
                      <a:pt x="2452" y="301"/>
                    </a:lnTo>
                    <a:lnTo>
                      <a:pt x="2418" y="276"/>
                    </a:lnTo>
                    <a:lnTo>
                      <a:pt x="2379" y="253"/>
                    </a:lnTo>
                    <a:lnTo>
                      <a:pt x="2339" y="234"/>
                    </a:lnTo>
                    <a:lnTo>
                      <a:pt x="2246" y="200"/>
                    </a:lnTo>
                    <a:lnTo>
                      <a:pt x="2151" y="170"/>
                    </a:lnTo>
                    <a:lnTo>
                      <a:pt x="2055" y="146"/>
                    </a:lnTo>
                    <a:lnTo>
                      <a:pt x="1957" y="128"/>
                    </a:lnTo>
                    <a:lnTo>
                      <a:pt x="1859" y="115"/>
                    </a:lnTo>
                    <a:lnTo>
                      <a:pt x="1760" y="105"/>
                    </a:lnTo>
                    <a:lnTo>
                      <a:pt x="1660" y="100"/>
                    </a:lnTo>
                    <a:lnTo>
                      <a:pt x="1561" y="100"/>
                    </a:lnTo>
                    <a:lnTo>
                      <a:pt x="1462" y="104"/>
                    </a:lnTo>
                    <a:close/>
                  </a:path>
                </a:pathLst>
              </a:custGeom>
              <a:solidFill>
                <a:srgbClr val="0498E2"/>
              </a:solidFill>
              <a:ln w="0">
                <a:noFill/>
                <a:prstDash val="solid"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AR"/>
              </a:p>
            </p:txBody>
          </p:sp>
          <p:sp>
            <p:nvSpPr>
              <p:cNvPr id="11" name="Freeform 17"/>
              <p:cNvSpPr>
                <a:spLocks/>
              </p:cNvSpPr>
              <p:nvPr/>
            </p:nvSpPr>
            <p:spPr bwMode="auto">
              <a:xfrm>
                <a:off x="5546054" y="-1301203"/>
                <a:ext cx="296915" cy="290164"/>
              </a:xfrm>
              <a:custGeom>
                <a:avLst/>
                <a:gdLst>
                  <a:gd name="T0" fmla="*/ 875 w 4122"/>
                  <a:gd name="T1" fmla="*/ 85 h 3994"/>
                  <a:gd name="T2" fmla="*/ 1240 w 4122"/>
                  <a:gd name="T3" fmla="*/ 36 h 3994"/>
                  <a:gd name="T4" fmla="*/ 1607 w 4122"/>
                  <a:gd name="T5" fmla="*/ 9 h 3994"/>
                  <a:gd name="T6" fmla="*/ 1975 w 4122"/>
                  <a:gd name="T7" fmla="*/ 0 h 3994"/>
                  <a:gd name="T8" fmla="*/ 2340 w 4122"/>
                  <a:gd name="T9" fmla="*/ 3 h 3994"/>
                  <a:gd name="T10" fmla="*/ 2703 w 4122"/>
                  <a:gd name="T11" fmla="*/ 19 h 3994"/>
                  <a:gd name="T12" fmla="*/ 3067 w 4122"/>
                  <a:gd name="T13" fmla="*/ 55 h 3994"/>
                  <a:gd name="T14" fmla="*/ 3427 w 4122"/>
                  <a:gd name="T15" fmla="*/ 114 h 3994"/>
                  <a:gd name="T16" fmla="*/ 3552 w 4122"/>
                  <a:gd name="T17" fmla="*/ 144 h 3994"/>
                  <a:gd name="T18" fmla="*/ 3677 w 4122"/>
                  <a:gd name="T19" fmla="*/ 181 h 3994"/>
                  <a:gd name="T20" fmla="*/ 3796 w 4122"/>
                  <a:gd name="T21" fmla="*/ 231 h 3994"/>
                  <a:gd name="T22" fmla="*/ 3883 w 4122"/>
                  <a:gd name="T23" fmla="*/ 295 h 3994"/>
                  <a:gd name="T24" fmla="*/ 3933 w 4122"/>
                  <a:gd name="T25" fmla="*/ 364 h 3994"/>
                  <a:gd name="T26" fmla="*/ 3970 w 4122"/>
                  <a:gd name="T27" fmla="*/ 441 h 3994"/>
                  <a:gd name="T28" fmla="*/ 3995 w 4122"/>
                  <a:gd name="T29" fmla="*/ 524 h 3994"/>
                  <a:gd name="T30" fmla="*/ 4015 w 4122"/>
                  <a:gd name="T31" fmla="*/ 609 h 3994"/>
                  <a:gd name="T32" fmla="*/ 4052 w 4122"/>
                  <a:gd name="T33" fmla="*/ 818 h 3994"/>
                  <a:gd name="T34" fmla="*/ 4090 w 4122"/>
                  <a:gd name="T35" fmla="*/ 1157 h 3994"/>
                  <a:gd name="T36" fmla="*/ 4111 w 4122"/>
                  <a:gd name="T37" fmla="*/ 1498 h 3994"/>
                  <a:gd name="T38" fmla="*/ 4122 w 4122"/>
                  <a:gd name="T39" fmla="*/ 1839 h 3994"/>
                  <a:gd name="T40" fmla="*/ 4117 w 4122"/>
                  <a:gd name="T41" fmla="*/ 2345 h 3994"/>
                  <a:gd name="T42" fmla="*/ 4102 w 4122"/>
                  <a:gd name="T43" fmla="*/ 2690 h 3994"/>
                  <a:gd name="T44" fmla="*/ 4073 w 4122"/>
                  <a:gd name="T45" fmla="*/ 3034 h 3994"/>
                  <a:gd name="T46" fmla="*/ 4022 w 4122"/>
                  <a:gd name="T47" fmla="*/ 3375 h 3994"/>
                  <a:gd name="T48" fmla="*/ 4000 w 4122"/>
                  <a:gd name="T49" fmla="*/ 3476 h 3994"/>
                  <a:gd name="T50" fmla="*/ 3968 w 4122"/>
                  <a:gd name="T51" fmla="*/ 3576 h 3994"/>
                  <a:gd name="T52" fmla="*/ 3922 w 4122"/>
                  <a:gd name="T53" fmla="*/ 3670 h 3994"/>
                  <a:gd name="T54" fmla="*/ 3851 w 4122"/>
                  <a:gd name="T55" fmla="*/ 3730 h 3994"/>
                  <a:gd name="T56" fmla="*/ 3768 w 4122"/>
                  <a:gd name="T57" fmla="*/ 3776 h 3994"/>
                  <a:gd name="T58" fmla="*/ 3681 w 4122"/>
                  <a:gd name="T59" fmla="*/ 3811 h 3994"/>
                  <a:gd name="T60" fmla="*/ 3592 w 4122"/>
                  <a:gd name="T61" fmla="*/ 3840 h 3994"/>
                  <a:gd name="T62" fmla="*/ 3273 w 4122"/>
                  <a:gd name="T63" fmla="*/ 3910 h 3994"/>
                  <a:gd name="T64" fmla="*/ 2950 w 4122"/>
                  <a:gd name="T65" fmla="*/ 3954 h 3994"/>
                  <a:gd name="T66" fmla="*/ 2625 w 4122"/>
                  <a:gd name="T67" fmla="*/ 3980 h 3994"/>
                  <a:gd name="T68" fmla="*/ 2298 w 4122"/>
                  <a:gd name="T69" fmla="*/ 3994 h 3994"/>
                  <a:gd name="T70" fmla="*/ 1663 w 4122"/>
                  <a:gd name="T71" fmla="*/ 3988 h 3994"/>
                  <a:gd name="T72" fmla="*/ 1310 w 4122"/>
                  <a:gd name="T73" fmla="*/ 3965 h 3994"/>
                  <a:gd name="T74" fmla="*/ 958 w 4122"/>
                  <a:gd name="T75" fmla="*/ 3924 h 3994"/>
                  <a:gd name="T76" fmla="*/ 611 w 4122"/>
                  <a:gd name="T77" fmla="*/ 3856 h 3994"/>
                  <a:gd name="T78" fmla="*/ 465 w 4122"/>
                  <a:gd name="T79" fmla="*/ 3813 h 3994"/>
                  <a:gd name="T80" fmla="*/ 326 w 4122"/>
                  <a:gd name="T81" fmla="*/ 3750 h 3994"/>
                  <a:gd name="T82" fmla="*/ 198 w 4122"/>
                  <a:gd name="T83" fmla="*/ 3668 h 3994"/>
                  <a:gd name="T84" fmla="*/ 146 w 4122"/>
                  <a:gd name="T85" fmla="*/ 3553 h 3994"/>
                  <a:gd name="T86" fmla="*/ 111 w 4122"/>
                  <a:gd name="T87" fmla="*/ 3429 h 3994"/>
                  <a:gd name="T88" fmla="*/ 88 w 4122"/>
                  <a:gd name="T89" fmla="*/ 3302 h 3994"/>
                  <a:gd name="T90" fmla="*/ 68 w 4122"/>
                  <a:gd name="T91" fmla="*/ 3177 h 3994"/>
                  <a:gd name="T92" fmla="*/ 22 w 4122"/>
                  <a:gd name="T93" fmla="*/ 2732 h 3994"/>
                  <a:gd name="T94" fmla="*/ 2 w 4122"/>
                  <a:gd name="T95" fmla="*/ 2286 h 3994"/>
                  <a:gd name="T96" fmla="*/ 1 w 4122"/>
                  <a:gd name="T97" fmla="*/ 1839 h 3994"/>
                  <a:gd name="T98" fmla="*/ 13 w 4122"/>
                  <a:gd name="T99" fmla="*/ 1463 h 3994"/>
                  <a:gd name="T100" fmla="*/ 32 w 4122"/>
                  <a:gd name="T101" fmla="*/ 1159 h 3994"/>
                  <a:gd name="T102" fmla="*/ 65 w 4122"/>
                  <a:gd name="T103" fmla="*/ 857 h 3994"/>
                  <a:gd name="T104" fmla="*/ 120 w 4122"/>
                  <a:gd name="T105" fmla="*/ 556 h 3994"/>
                  <a:gd name="T106" fmla="*/ 138 w 4122"/>
                  <a:gd name="T107" fmla="*/ 488 h 3994"/>
                  <a:gd name="T108" fmla="*/ 161 w 4122"/>
                  <a:gd name="T109" fmla="*/ 419 h 3994"/>
                  <a:gd name="T110" fmla="*/ 195 w 4122"/>
                  <a:gd name="T111" fmla="*/ 356 h 3994"/>
                  <a:gd name="T112" fmla="*/ 245 w 4122"/>
                  <a:gd name="T113" fmla="*/ 305 h 3994"/>
                  <a:gd name="T114" fmla="*/ 332 w 4122"/>
                  <a:gd name="T115" fmla="*/ 240 h 3994"/>
                  <a:gd name="T116" fmla="*/ 431 w 4122"/>
                  <a:gd name="T117" fmla="*/ 194 h 3994"/>
                  <a:gd name="T118" fmla="*/ 535 w 4122"/>
                  <a:gd name="T119" fmla="*/ 159 h 3994"/>
                  <a:gd name="T120" fmla="*/ 641 w 4122"/>
                  <a:gd name="T121" fmla="*/ 131 h 3994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80 w 10000"/>
                  <a:gd name="connsiteY83" fmla="*/ 9184 h 10000"/>
                  <a:gd name="connsiteX84" fmla="*/ 412 w 10000"/>
                  <a:gd name="connsiteY84" fmla="*/ 9041 h 10000"/>
                  <a:gd name="connsiteX85" fmla="*/ 354 w 10000"/>
                  <a:gd name="connsiteY85" fmla="*/ 8896 h 10000"/>
                  <a:gd name="connsiteX86" fmla="*/ 308 w 10000"/>
                  <a:gd name="connsiteY86" fmla="*/ 8741 h 10000"/>
                  <a:gd name="connsiteX87" fmla="*/ 269 w 10000"/>
                  <a:gd name="connsiteY87" fmla="*/ 8585 h 10000"/>
                  <a:gd name="connsiteX88" fmla="*/ 238 w 10000"/>
                  <a:gd name="connsiteY88" fmla="*/ 8428 h 10000"/>
                  <a:gd name="connsiteX89" fmla="*/ 213 w 10000"/>
                  <a:gd name="connsiteY89" fmla="*/ 8267 h 10000"/>
                  <a:gd name="connsiteX90" fmla="*/ 189 w 10000"/>
                  <a:gd name="connsiteY90" fmla="*/ 8112 h 10000"/>
                  <a:gd name="connsiteX91" fmla="*/ 165 w 10000"/>
                  <a:gd name="connsiteY91" fmla="*/ 7954 h 10000"/>
                  <a:gd name="connsiteX92" fmla="*/ 102 w 10000"/>
                  <a:gd name="connsiteY92" fmla="*/ 7399 h 10000"/>
                  <a:gd name="connsiteX93" fmla="*/ 53 w 10000"/>
                  <a:gd name="connsiteY93" fmla="*/ 6840 h 10000"/>
                  <a:gd name="connsiteX94" fmla="*/ 24 w 10000"/>
                  <a:gd name="connsiteY94" fmla="*/ 6284 h 10000"/>
                  <a:gd name="connsiteX95" fmla="*/ 5 w 10000"/>
                  <a:gd name="connsiteY95" fmla="*/ 5724 h 10000"/>
                  <a:gd name="connsiteX96" fmla="*/ 0 w 10000"/>
                  <a:gd name="connsiteY96" fmla="*/ 5165 h 10000"/>
                  <a:gd name="connsiteX97" fmla="*/ 2 w 10000"/>
                  <a:gd name="connsiteY97" fmla="*/ 4604 h 10000"/>
                  <a:gd name="connsiteX98" fmla="*/ 15 w 10000"/>
                  <a:gd name="connsiteY98" fmla="*/ 4046 h 10000"/>
                  <a:gd name="connsiteX99" fmla="*/ 32 w 10000"/>
                  <a:gd name="connsiteY99" fmla="*/ 3663 h 10000"/>
                  <a:gd name="connsiteX100" fmla="*/ 51 w 10000"/>
                  <a:gd name="connsiteY100" fmla="*/ 3285 h 10000"/>
                  <a:gd name="connsiteX101" fmla="*/ 78 w 10000"/>
                  <a:gd name="connsiteY101" fmla="*/ 2902 h 10000"/>
                  <a:gd name="connsiteX102" fmla="*/ 112 w 10000"/>
                  <a:gd name="connsiteY102" fmla="*/ 2524 h 10000"/>
                  <a:gd name="connsiteX103" fmla="*/ 158 w 10000"/>
                  <a:gd name="connsiteY103" fmla="*/ 2146 h 10000"/>
                  <a:gd name="connsiteX104" fmla="*/ 213 w 10000"/>
                  <a:gd name="connsiteY104" fmla="*/ 1770 h 10000"/>
                  <a:gd name="connsiteX105" fmla="*/ 291 w 10000"/>
                  <a:gd name="connsiteY105" fmla="*/ 1392 h 10000"/>
                  <a:gd name="connsiteX106" fmla="*/ 311 w 10000"/>
                  <a:gd name="connsiteY106" fmla="*/ 1309 h 10000"/>
                  <a:gd name="connsiteX107" fmla="*/ 335 w 10000"/>
                  <a:gd name="connsiteY107" fmla="*/ 1222 h 10000"/>
                  <a:gd name="connsiteX108" fmla="*/ 359 w 10000"/>
                  <a:gd name="connsiteY108" fmla="*/ 1134 h 10000"/>
                  <a:gd name="connsiteX109" fmla="*/ 391 w 10000"/>
                  <a:gd name="connsiteY109" fmla="*/ 1049 h 10000"/>
                  <a:gd name="connsiteX110" fmla="*/ 427 w 10000"/>
                  <a:gd name="connsiteY110" fmla="*/ 966 h 10000"/>
                  <a:gd name="connsiteX111" fmla="*/ 473 w 10000"/>
                  <a:gd name="connsiteY111" fmla="*/ 891 h 10000"/>
                  <a:gd name="connsiteX112" fmla="*/ 526 w 10000"/>
                  <a:gd name="connsiteY112" fmla="*/ 824 h 10000"/>
                  <a:gd name="connsiteX113" fmla="*/ 594 w 10000"/>
                  <a:gd name="connsiteY113" fmla="*/ 764 h 10000"/>
                  <a:gd name="connsiteX114" fmla="*/ 696 w 10000"/>
                  <a:gd name="connsiteY114" fmla="*/ 676 h 10000"/>
                  <a:gd name="connsiteX115" fmla="*/ 805 w 10000"/>
                  <a:gd name="connsiteY115" fmla="*/ 601 h 10000"/>
                  <a:gd name="connsiteX116" fmla="*/ 924 w 10000"/>
                  <a:gd name="connsiteY116" fmla="*/ 538 h 10000"/>
                  <a:gd name="connsiteX117" fmla="*/ 1046 w 10000"/>
                  <a:gd name="connsiteY117" fmla="*/ 486 h 10000"/>
                  <a:gd name="connsiteX118" fmla="*/ 1169 w 10000"/>
                  <a:gd name="connsiteY118" fmla="*/ 438 h 10000"/>
                  <a:gd name="connsiteX119" fmla="*/ 1298 w 10000"/>
                  <a:gd name="connsiteY119" fmla="*/ 398 h 10000"/>
                  <a:gd name="connsiteX120" fmla="*/ 1426 w 10000"/>
                  <a:gd name="connsiteY120" fmla="*/ 363 h 10000"/>
                  <a:gd name="connsiteX121" fmla="*/ 1555 w 10000"/>
                  <a:gd name="connsiteY121" fmla="*/ 328 h 10000"/>
                  <a:gd name="connsiteX122" fmla="*/ 1681 w 10000"/>
                  <a:gd name="connsiteY122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  <a:gd name="connsiteX0" fmla="*/ 1681 w 10000"/>
                  <a:gd name="connsiteY0" fmla="*/ 298 h 10000"/>
                  <a:gd name="connsiteX1" fmla="*/ 2123 w 10000"/>
                  <a:gd name="connsiteY1" fmla="*/ 213 h 10000"/>
                  <a:gd name="connsiteX2" fmla="*/ 2564 w 10000"/>
                  <a:gd name="connsiteY2" fmla="*/ 145 h 10000"/>
                  <a:gd name="connsiteX3" fmla="*/ 3008 w 10000"/>
                  <a:gd name="connsiteY3" fmla="*/ 90 h 10000"/>
                  <a:gd name="connsiteX4" fmla="*/ 3452 w 10000"/>
                  <a:gd name="connsiteY4" fmla="*/ 50 h 10000"/>
                  <a:gd name="connsiteX5" fmla="*/ 3899 w 10000"/>
                  <a:gd name="connsiteY5" fmla="*/ 23 h 10000"/>
                  <a:gd name="connsiteX6" fmla="*/ 4345 w 10000"/>
                  <a:gd name="connsiteY6" fmla="*/ 8 h 10000"/>
                  <a:gd name="connsiteX7" fmla="*/ 4791 w 10000"/>
                  <a:gd name="connsiteY7" fmla="*/ 0 h 10000"/>
                  <a:gd name="connsiteX8" fmla="*/ 5233 w 10000"/>
                  <a:gd name="connsiteY8" fmla="*/ 0 h 10000"/>
                  <a:gd name="connsiteX9" fmla="*/ 5677 w 10000"/>
                  <a:gd name="connsiteY9" fmla="*/ 8 h 10000"/>
                  <a:gd name="connsiteX10" fmla="*/ 6116 w 10000"/>
                  <a:gd name="connsiteY10" fmla="*/ 23 h 10000"/>
                  <a:gd name="connsiteX11" fmla="*/ 6557 w 10000"/>
                  <a:gd name="connsiteY11" fmla="*/ 48 h 10000"/>
                  <a:gd name="connsiteX12" fmla="*/ 7001 w 10000"/>
                  <a:gd name="connsiteY12" fmla="*/ 85 h 10000"/>
                  <a:gd name="connsiteX13" fmla="*/ 7441 w 10000"/>
                  <a:gd name="connsiteY13" fmla="*/ 138 h 10000"/>
                  <a:gd name="connsiteX14" fmla="*/ 7877 w 10000"/>
                  <a:gd name="connsiteY14" fmla="*/ 203 h 10000"/>
                  <a:gd name="connsiteX15" fmla="*/ 8314 w 10000"/>
                  <a:gd name="connsiteY15" fmla="*/ 285 h 10000"/>
                  <a:gd name="connsiteX16" fmla="*/ 8467 w 10000"/>
                  <a:gd name="connsiteY16" fmla="*/ 323 h 10000"/>
                  <a:gd name="connsiteX17" fmla="*/ 8617 w 10000"/>
                  <a:gd name="connsiteY17" fmla="*/ 361 h 10000"/>
                  <a:gd name="connsiteX18" fmla="*/ 8770 w 10000"/>
                  <a:gd name="connsiteY18" fmla="*/ 403 h 10000"/>
                  <a:gd name="connsiteX19" fmla="*/ 8920 w 10000"/>
                  <a:gd name="connsiteY19" fmla="*/ 453 h 10000"/>
                  <a:gd name="connsiteX20" fmla="*/ 9066 w 10000"/>
                  <a:gd name="connsiteY20" fmla="*/ 511 h 10000"/>
                  <a:gd name="connsiteX21" fmla="*/ 9209 w 10000"/>
                  <a:gd name="connsiteY21" fmla="*/ 578 h 10000"/>
                  <a:gd name="connsiteX22" fmla="*/ 9343 w 10000"/>
                  <a:gd name="connsiteY22" fmla="*/ 663 h 10000"/>
                  <a:gd name="connsiteX23" fmla="*/ 9420 w 10000"/>
                  <a:gd name="connsiteY23" fmla="*/ 739 h 10000"/>
                  <a:gd name="connsiteX24" fmla="*/ 9488 w 10000"/>
                  <a:gd name="connsiteY24" fmla="*/ 821 h 10000"/>
                  <a:gd name="connsiteX25" fmla="*/ 9541 w 10000"/>
                  <a:gd name="connsiteY25" fmla="*/ 911 h 10000"/>
                  <a:gd name="connsiteX26" fmla="*/ 9590 w 10000"/>
                  <a:gd name="connsiteY26" fmla="*/ 1004 h 10000"/>
                  <a:gd name="connsiteX27" fmla="*/ 9631 w 10000"/>
                  <a:gd name="connsiteY27" fmla="*/ 1104 h 10000"/>
                  <a:gd name="connsiteX28" fmla="*/ 9663 w 10000"/>
                  <a:gd name="connsiteY28" fmla="*/ 1209 h 10000"/>
                  <a:gd name="connsiteX29" fmla="*/ 9692 w 10000"/>
                  <a:gd name="connsiteY29" fmla="*/ 1312 h 10000"/>
                  <a:gd name="connsiteX30" fmla="*/ 9716 w 10000"/>
                  <a:gd name="connsiteY30" fmla="*/ 1417 h 10000"/>
                  <a:gd name="connsiteX31" fmla="*/ 9740 w 10000"/>
                  <a:gd name="connsiteY31" fmla="*/ 1525 h 10000"/>
                  <a:gd name="connsiteX32" fmla="*/ 9760 w 10000"/>
                  <a:gd name="connsiteY32" fmla="*/ 1627 h 10000"/>
                  <a:gd name="connsiteX33" fmla="*/ 9830 w 10000"/>
                  <a:gd name="connsiteY33" fmla="*/ 2048 h 10000"/>
                  <a:gd name="connsiteX34" fmla="*/ 9881 w 10000"/>
                  <a:gd name="connsiteY34" fmla="*/ 2474 h 10000"/>
                  <a:gd name="connsiteX35" fmla="*/ 9922 w 10000"/>
                  <a:gd name="connsiteY35" fmla="*/ 2897 h 10000"/>
                  <a:gd name="connsiteX36" fmla="*/ 9951 w 10000"/>
                  <a:gd name="connsiteY36" fmla="*/ 3325 h 10000"/>
                  <a:gd name="connsiteX37" fmla="*/ 9973 w 10000"/>
                  <a:gd name="connsiteY37" fmla="*/ 3751 h 10000"/>
                  <a:gd name="connsiteX38" fmla="*/ 9988 w 10000"/>
                  <a:gd name="connsiteY38" fmla="*/ 4176 h 10000"/>
                  <a:gd name="connsiteX39" fmla="*/ 10000 w 10000"/>
                  <a:gd name="connsiteY39" fmla="*/ 4604 h 10000"/>
                  <a:gd name="connsiteX40" fmla="*/ 10000 w 10000"/>
                  <a:gd name="connsiteY40" fmla="*/ 5438 h 10000"/>
                  <a:gd name="connsiteX41" fmla="*/ 9988 w 10000"/>
                  <a:gd name="connsiteY41" fmla="*/ 5871 h 10000"/>
                  <a:gd name="connsiteX42" fmla="*/ 9973 w 10000"/>
                  <a:gd name="connsiteY42" fmla="*/ 6302 h 10000"/>
                  <a:gd name="connsiteX43" fmla="*/ 9951 w 10000"/>
                  <a:gd name="connsiteY43" fmla="*/ 6735 h 10000"/>
                  <a:gd name="connsiteX44" fmla="*/ 9922 w 10000"/>
                  <a:gd name="connsiteY44" fmla="*/ 7163 h 10000"/>
                  <a:gd name="connsiteX45" fmla="*/ 9881 w 10000"/>
                  <a:gd name="connsiteY45" fmla="*/ 7596 h 10000"/>
                  <a:gd name="connsiteX46" fmla="*/ 9828 w 10000"/>
                  <a:gd name="connsiteY46" fmla="*/ 8025 h 10000"/>
                  <a:gd name="connsiteX47" fmla="*/ 9757 w 10000"/>
                  <a:gd name="connsiteY47" fmla="*/ 8450 h 10000"/>
                  <a:gd name="connsiteX48" fmla="*/ 9731 w 10000"/>
                  <a:gd name="connsiteY48" fmla="*/ 8575 h 10000"/>
                  <a:gd name="connsiteX49" fmla="*/ 9704 w 10000"/>
                  <a:gd name="connsiteY49" fmla="*/ 8703 h 10000"/>
                  <a:gd name="connsiteX50" fmla="*/ 9670 w 10000"/>
                  <a:gd name="connsiteY50" fmla="*/ 8833 h 10000"/>
                  <a:gd name="connsiteX51" fmla="*/ 9626 w 10000"/>
                  <a:gd name="connsiteY51" fmla="*/ 8953 h 10000"/>
                  <a:gd name="connsiteX52" fmla="*/ 9578 w 10000"/>
                  <a:gd name="connsiteY52" fmla="*/ 9074 h 10000"/>
                  <a:gd name="connsiteX53" fmla="*/ 9515 w 10000"/>
                  <a:gd name="connsiteY53" fmla="*/ 9189 h 10000"/>
                  <a:gd name="connsiteX54" fmla="*/ 9432 w 10000"/>
                  <a:gd name="connsiteY54" fmla="*/ 9266 h 10000"/>
                  <a:gd name="connsiteX55" fmla="*/ 9343 w 10000"/>
                  <a:gd name="connsiteY55" fmla="*/ 9339 h 10000"/>
                  <a:gd name="connsiteX56" fmla="*/ 9246 w 10000"/>
                  <a:gd name="connsiteY56" fmla="*/ 9402 h 10000"/>
                  <a:gd name="connsiteX57" fmla="*/ 9141 w 10000"/>
                  <a:gd name="connsiteY57" fmla="*/ 9454 h 10000"/>
                  <a:gd name="connsiteX58" fmla="*/ 9039 w 10000"/>
                  <a:gd name="connsiteY58" fmla="*/ 9502 h 10000"/>
                  <a:gd name="connsiteX59" fmla="*/ 8930 w 10000"/>
                  <a:gd name="connsiteY59" fmla="*/ 9542 h 10000"/>
                  <a:gd name="connsiteX60" fmla="*/ 8821 w 10000"/>
                  <a:gd name="connsiteY60" fmla="*/ 9579 h 10000"/>
                  <a:gd name="connsiteX61" fmla="*/ 8714 w 10000"/>
                  <a:gd name="connsiteY61" fmla="*/ 9614 h 10000"/>
                  <a:gd name="connsiteX62" fmla="*/ 8328 w 10000"/>
                  <a:gd name="connsiteY62" fmla="*/ 9712 h 10000"/>
                  <a:gd name="connsiteX63" fmla="*/ 7940 w 10000"/>
                  <a:gd name="connsiteY63" fmla="*/ 9790 h 10000"/>
                  <a:gd name="connsiteX64" fmla="*/ 7550 w 10000"/>
                  <a:gd name="connsiteY64" fmla="*/ 9852 h 10000"/>
                  <a:gd name="connsiteX65" fmla="*/ 7157 w 10000"/>
                  <a:gd name="connsiteY65" fmla="*/ 9900 h 10000"/>
                  <a:gd name="connsiteX66" fmla="*/ 6761 w 10000"/>
                  <a:gd name="connsiteY66" fmla="*/ 9937 h 10000"/>
                  <a:gd name="connsiteX67" fmla="*/ 6368 w 10000"/>
                  <a:gd name="connsiteY67" fmla="*/ 9965 h 10000"/>
                  <a:gd name="connsiteX68" fmla="*/ 5970 w 10000"/>
                  <a:gd name="connsiteY68" fmla="*/ 9985 h 10000"/>
                  <a:gd name="connsiteX69" fmla="*/ 5575 w 10000"/>
                  <a:gd name="connsiteY69" fmla="*/ 10000 h 10000"/>
                  <a:gd name="connsiteX70" fmla="*/ 4466 w 10000"/>
                  <a:gd name="connsiteY70" fmla="*/ 10000 h 10000"/>
                  <a:gd name="connsiteX71" fmla="*/ 4034 w 10000"/>
                  <a:gd name="connsiteY71" fmla="*/ 9985 h 10000"/>
                  <a:gd name="connsiteX72" fmla="*/ 3607 w 10000"/>
                  <a:gd name="connsiteY72" fmla="*/ 9960 h 10000"/>
                  <a:gd name="connsiteX73" fmla="*/ 3178 w 10000"/>
                  <a:gd name="connsiteY73" fmla="*/ 9927 h 10000"/>
                  <a:gd name="connsiteX74" fmla="*/ 2749 w 10000"/>
                  <a:gd name="connsiteY74" fmla="*/ 9885 h 10000"/>
                  <a:gd name="connsiteX75" fmla="*/ 2324 w 10000"/>
                  <a:gd name="connsiteY75" fmla="*/ 9825 h 10000"/>
                  <a:gd name="connsiteX76" fmla="*/ 1900 w 10000"/>
                  <a:gd name="connsiteY76" fmla="*/ 9750 h 10000"/>
                  <a:gd name="connsiteX77" fmla="*/ 1482 w 10000"/>
                  <a:gd name="connsiteY77" fmla="*/ 9654 h 10000"/>
                  <a:gd name="connsiteX78" fmla="*/ 1303 w 10000"/>
                  <a:gd name="connsiteY78" fmla="*/ 9609 h 10000"/>
                  <a:gd name="connsiteX79" fmla="*/ 1128 w 10000"/>
                  <a:gd name="connsiteY79" fmla="*/ 9547 h 10000"/>
                  <a:gd name="connsiteX80" fmla="*/ 953 w 10000"/>
                  <a:gd name="connsiteY80" fmla="*/ 9474 h 10000"/>
                  <a:gd name="connsiteX81" fmla="*/ 791 w 10000"/>
                  <a:gd name="connsiteY81" fmla="*/ 9389 h 10000"/>
                  <a:gd name="connsiteX82" fmla="*/ 633 w 10000"/>
                  <a:gd name="connsiteY82" fmla="*/ 9291 h 10000"/>
                  <a:gd name="connsiteX83" fmla="*/ 412 w 10000"/>
                  <a:gd name="connsiteY83" fmla="*/ 9041 h 10000"/>
                  <a:gd name="connsiteX84" fmla="*/ 354 w 10000"/>
                  <a:gd name="connsiteY84" fmla="*/ 8896 h 10000"/>
                  <a:gd name="connsiteX85" fmla="*/ 308 w 10000"/>
                  <a:gd name="connsiteY85" fmla="*/ 8741 h 10000"/>
                  <a:gd name="connsiteX86" fmla="*/ 269 w 10000"/>
                  <a:gd name="connsiteY86" fmla="*/ 8585 h 10000"/>
                  <a:gd name="connsiteX87" fmla="*/ 238 w 10000"/>
                  <a:gd name="connsiteY87" fmla="*/ 8428 h 10000"/>
                  <a:gd name="connsiteX88" fmla="*/ 213 w 10000"/>
                  <a:gd name="connsiteY88" fmla="*/ 8267 h 10000"/>
                  <a:gd name="connsiteX89" fmla="*/ 189 w 10000"/>
                  <a:gd name="connsiteY89" fmla="*/ 8112 h 10000"/>
                  <a:gd name="connsiteX90" fmla="*/ 165 w 10000"/>
                  <a:gd name="connsiteY90" fmla="*/ 7954 h 10000"/>
                  <a:gd name="connsiteX91" fmla="*/ 102 w 10000"/>
                  <a:gd name="connsiteY91" fmla="*/ 7399 h 10000"/>
                  <a:gd name="connsiteX92" fmla="*/ 53 w 10000"/>
                  <a:gd name="connsiteY92" fmla="*/ 6840 h 10000"/>
                  <a:gd name="connsiteX93" fmla="*/ 24 w 10000"/>
                  <a:gd name="connsiteY93" fmla="*/ 6284 h 10000"/>
                  <a:gd name="connsiteX94" fmla="*/ 5 w 10000"/>
                  <a:gd name="connsiteY94" fmla="*/ 5724 h 10000"/>
                  <a:gd name="connsiteX95" fmla="*/ 0 w 10000"/>
                  <a:gd name="connsiteY95" fmla="*/ 5165 h 10000"/>
                  <a:gd name="connsiteX96" fmla="*/ 2 w 10000"/>
                  <a:gd name="connsiteY96" fmla="*/ 4604 h 10000"/>
                  <a:gd name="connsiteX97" fmla="*/ 15 w 10000"/>
                  <a:gd name="connsiteY97" fmla="*/ 4046 h 10000"/>
                  <a:gd name="connsiteX98" fmla="*/ 32 w 10000"/>
                  <a:gd name="connsiteY98" fmla="*/ 3663 h 10000"/>
                  <a:gd name="connsiteX99" fmla="*/ 51 w 10000"/>
                  <a:gd name="connsiteY99" fmla="*/ 3285 h 10000"/>
                  <a:gd name="connsiteX100" fmla="*/ 78 w 10000"/>
                  <a:gd name="connsiteY100" fmla="*/ 2902 h 10000"/>
                  <a:gd name="connsiteX101" fmla="*/ 112 w 10000"/>
                  <a:gd name="connsiteY101" fmla="*/ 2524 h 10000"/>
                  <a:gd name="connsiteX102" fmla="*/ 158 w 10000"/>
                  <a:gd name="connsiteY102" fmla="*/ 2146 h 10000"/>
                  <a:gd name="connsiteX103" fmla="*/ 213 w 10000"/>
                  <a:gd name="connsiteY103" fmla="*/ 1770 h 10000"/>
                  <a:gd name="connsiteX104" fmla="*/ 291 w 10000"/>
                  <a:gd name="connsiteY104" fmla="*/ 1392 h 10000"/>
                  <a:gd name="connsiteX105" fmla="*/ 311 w 10000"/>
                  <a:gd name="connsiteY105" fmla="*/ 1309 h 10000"/>
                  <a:gd name="connsiteX106" fmla="*/ 335 w 10000"/>
                  <a:gd name="connsiteY106" fmla="*/ 1222 h 10000"/>
                  <a:gd name="connsiteX107" fmla="*/ 359 w 10000"/>
                  <a:gd name="connsiteY107" fmla="*/ 1134 h 10000"/>
                  <a:gd name="connsiteX108" fmla="*/ 391 w 10000"/>
                  <a:gd name="connsiteY108" fmla="*/ 1049 h 10000"/>
                  <a:gd name="connsiteX109" fmla="*/ 427 w 10000"/>
                  <a:gd name="connsiteY109" fmla="*/ 966 h 10000"/>
                  <a:gd name="connsiteX110" fmla="*/ 473 w 10000"/>
                  <a:gd name="connsiteY110" fmla="*/ 891 h 10000"/>
                  <a:gd name="connsiteX111" fmla="*/ 526 w 10000"/>
                  <a:gd name="connsiteY111" fmla="*/ 824 h 10000"/>
                  <a:gd name="connsiteX112" fmla="*/ 594 w 10000"/>
                  <a:gd name="connsiteY112" fmla="*/ 764 h 10000"/>
                  <a:gd name="connsiteX113" fmla="*/ 696 w 10000"/>
                  <a:gd name="connsiteY113" fmla="*/ 676 h 10000"/>
                  <a:gd name="connsiteX114" fmla="*/ 805 w 10000"/>
                  <a:gd name="connsiteY114" fmla="*/ 601 h 10000"/>
                  <a:gd name="connsiteX115" fmla="*/ 924 w 10000"/>
                  <a:gd name="connsiteY115" fmla="*/ 538 h 10000"/>
                  <a:gd name="connsiteX116" fmla="*/ 1046 w 10000"/>
                  <a:gd name="connsiteY116" fmla="*/ 486 h 10000"/>
                  <a:gd name="connsiteX117" fmla="*/ 1169 w 10000"/>
                  <a:gd name="connsiteY117" fmla="*/ 438 h 10000"/>
                  <a:gd name="connsiteX118" fmla="*/ 1298 w 10000"/>
                  <a:gd name="connsiteY118" fmla="*/ 398 h 10000"/>
                  <a:gd name="connsiteX119" fmla="*/ 1426 w 10000"/>
                  <a:gd name="connsiteY119" fmla="*/ 363 h 10000"/>
                  <a:gd name="connsiteX120" fmla="*/ 1555 w 10000"/>
                  <a:gd name="connsiteY120" fmla="*/ 328 h 10000"/>
                  <a:gd name="connsiteX121" fmla="*/ 1681 w 10000"/>
                  <a:gd name="connsiteY121" fmla="*/ 298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</a:cxnLst>
                <a:rect l="l" t="t" r="r" b="b"/>
                <a:pathLst>
                  <a:path w="10000" h="10000">
                    <a:moveTo>
                      <a:pt x="1681" y="298"/>
                    </a:moveTo>
                    <a:lnTo>
                      <a:pt x="2123" y="213"/>
                    </a:lnTo>
                    <a:lnTo>
                      <a:pt x="2564" y="145"/>
                    </a:lnTo>
                    <a:lnTo>
                      <a:pt x="3008" y="90"/>
                    </a:lnTo>
                    <a:lnTo>
                      <a:pt x="3452" y="50"/>
                    </a:lnTo>
                    <a:lnTo>
                      <a:pt x="3899" y="23"/>
                    </a:lnTo>
                    <a:lnTo>
                      <a:pt x="4345" y="8"/>
                    </a:lnTo>
                    <a:lnTo>
                      <a:pt x="4791" y="0"/>
                    </a:lnTo>
                    <a:lnTo>
                      <a:pt x="5233" y="0"/>
                    </a:lnTo>
                    <a:lnTo>
                      <a:pt x="5677" y="8"/>
                    </a:lnTo>
                    <a:lnTo>
                      <a:pt x="6116" y="23"/>
                    </a:lnTo>
                    <a:lnTo>
                      <a:pt x="6557" y="48"/>
                    </a:lnTo>
                    <a:lnTo>
                      <a:pt x="7001" y="85"/>
                    </a:lnTo>
                    <a:lnTo>
                      <a:pt x="7441" y="138"/>
                    </a:lnTo>
                    <a:lnTo>
                      <a:pt x="7877" y="203"/>
                    </a:lnTo>
                    <a:lnTo>
                      <a:pt x="8314" y="285"/>
                    </a:lnTo>
                    <a:lnTo>
                      <a:pt x="8467" y="323"/>
                    </a:lnTo>
                    <a:lnTo>
                      <a:pt x="8617" y="361"/>
                    </a:lnTo>
                    <a:lnTo>
                      <a:pt x="8770" y="403"/>
                    </a:lnTo>
                    <a:lnTo>
                      <a:pt x="8920" y="453"/>
                    </a:lnTo>
                    <a:lnTo>
                      <a:pt x="9066" y="511"/>
                    </a:lnTo>
                    <a:cubicBezTo>
                      <a:pt x="9114" y="533"/>
                      <a:pt x="9161" y="556"/>
                      <a:pt x="9209" y="578"/>
                    </a:cubicBezTo>
                    <a:cubicBezTo>
                      <a:pt x="9254" y="606"/>
                      <a:pt x="9298" y="635"/>
                      <a:pt x="9343" y="663"/>
                    </a:cubicBezTo>
                    <a:cubicBezTo>
                      <a:pt x="9369" y="688"/>
                      <a:pt x="9394" y="714"/>
                      <a:pt x="9420" y="739"/>
                    </a:cubicBezTo>
                    <a:cubicBezTo>
                      <a:pt x="9443" y="766"/>
                      <a:pt x="9465" y="794"/>
                      <a:pt x="9488" y="821"/>
                    </a:cubicBezTo>
                    <a:cubicBezTo>
                      <a:pt x="9506" y="851"/>
                      <a:pt x="9523" y="881"/>
                      <a:pt x="9541" y="911"/>
                    </a:cubicBezTo>
                    <a:cubicBezTo>
                      <a:pt x="9557" y="942"/>
                      <a:pt x="9574" y="973"/>
                      <a:pt x="9590" y="1004"/>
                    </a:cubicBezTo>
                    <a:cubicBezTo>
                      <a:pt x="9604" y="1037"/>
                      <a:pt x="9617" y="1071"/>
                      <a:pt x="9631" y="1104"/>
                    </a:cubicBezTo>
                    <a:cubicBezTo>
                      <a:pt x="9642" y="1139"/>
                      <a:pt x="9652" y="1174"/>
                      <a:pt x="9663" y="1209"/>
                    </a:cubicBezTo>
                    <a:cubicBezTo>
                      <a:pt x="9673" y="1243"/>
                      <a:pt x="9682" y="1278"/>
                      <a:pt x="9692" y="1312"/>
                    </a:cubicBezTo>
                    <a:lnTo>
                      <a:pt x="9716" y="1417"/>
                    </a:lnTo>
                    <a:lnTo>
                      <a:pt x="9740" y="1525"/>
                    </a:lnTo>
                    <a:cubicBezTo>
                      <a:pt x="9747" y="1559"/>
                      <a:pt x="9753" y="1593"/>
                      <a:pt x="9760" y="1627"/>
                    </a:cubicBezTo>
                    <a:cubicBezTo>
                      <a:pt x="9783" y="1767"/>
                      <a:pt x="9807" y="1908"/>
                      <a:pt x="9830" y="2048"/>
                    </a:cubicBezTo>
                    <a:lnTo>
                      <a:pt x="9881" y="2474"/>
                    </a:lnTo>
                    <a:cubicBezTo>
                      <a:pt x="9895" y="2615"/>
                      <a:pt x="9908" y="2756"/>
                      <a:pt x="9922" y="2897"/>
                    </a:cubicBezTo>
                    <a:cubicBezTo>
                      <a:pt x="9932" y="3040"/>
                      <a:pt x="9941" y="3182"/>
                      <a:pt x="9951" y="3325"/>
                    </a:cubicBezTo>
                    <a:cubicBezTo>
                      <a:pt x="9958" y="3467"/>
                      <a:pt x="9966" y="3609"/>
                      <a:pt x="9973" y="3751"/>
                    </a:cubicBezTo>
                    <a:cubicBezTo>
                      <a:pt x="9978" y="3893"/>
                      <a:pt x="9983" y="4034"/>
                      <a:pt x="9988" y="4176"/>
                    </a:cubicBezTo>
                    <a:cubicBezTo>
                      <a:pt x="9992" y="4319"/>
                      <a:pt x="9996" y="4461"/>
                      <a:pt x="10000" y="4604"/>
                    </a:cubicBezTo>
                    <a:lnTo>
                      <a:pt x="10000" y="5438"/>
                    </a:lnTo>
                    <a:cubicBezTo>
                      <a:pt x="9996" y="5582"/>
                      <a:pt x="9992" y="5727"/>
                      <a:pt x="9988" y="5871"/>
                    </a:cubicBezTo>
                    <a:cubicBezTo>
                      <a:pt x="9983" y="6015"/>
                      <a:pt x="9978" y="6158"/>
                      <a:pt x="9973" y="6302"/>
                    </a:cubicBezTo>
                    <a:cubicBezTo>
                      <a:pt x="9966" y="6446"/>
                      <a:pt x="9958" y="6591"/>
                      <a:pt x="9951" y="6735"/>
                    </a:cubicBezTo>
                    <a:cubicBezTo>
                      <a:pt x="9941" y="6878"/>
                      <a:pt x="9932" y="7020"/>
                      <a:pt x="9922" y="7163"/>
                    </a:cubicBezTo>
                    <a:cubicBezTo>
                      <a:pt x="9908" y="7307"/>
                      <a:pt x="9895" y="7452"/>
                      <a:pt x="9881" y="7596"/>
                    </a:cubicBezTo>
                    <a:cubicBezTo>
                      <a:pt x="9863" y="7739"/>
                      <a:pt x="9846" y="7882"/>
                      <a:pt x="9828" y="8025"/>
                    </a:cubicBezTo>
                    <a:cubicBezTo>
                      <a:pt x="9804" y="8167"/>
                      <a:pt x="9781" y="8308"/>
                      <a:pt x="9757" y="8450"/>
                    </a:cubicBezTo>
                    <a:cubicBezTo>
                      <a:pt x="9748" y="8492"/>
                      <a:pt x="9740" y="8533"/>
                      <a:pt x="9731" y="8575"/>
                    </a:cubicBezTo>
                    <a:cubicBezTo>
                      <a:pt x="9722" y="8618"/>
                      <a:pt x="9713" y="8660"/>
                      <a:pt x="9704" y="8703"/>
                    </a:cubicBezTo>
                    <a:cubicBezTo>
                      <a:pt x="9693" y="8746"/>
                      <a:pt x="9681" y="8790"/>
                      <a:pt x="9670" y="8833"/>
                    </a:cubicBezTo>
                    <a:cubicBezTo>
                      <a:pt x="9655" y="8873"/>
                      <a:pt x="9641" y="8913"/>
                      <a:pt x="9626" y="8953"/>
                    </a:cubicBezTo>
                    <a:cubicBezTo>
                      <a:pt x="9610" y="8993"/>
                      <a:pt x="9594" y="9034"/>
                      <a:pt x="9578" y="9074"/>
                    </a:cubicBezTo>
                    <a:cubicBezTo>
                      <a:pt x="9557" y="9112"/>
                      <a:pt x="9536" y="9151"/>
                      <a:pt x="9515" y="9189"/>
                    </a:cubicBezTo>
                    <a:lnTo>
                      <a:pt x="9432" y="9266"/>
                    </a:lnTo>
                    <a:cubicBezTo>
                      <a:pt x="9402" y="9290"/>
                      <a:pt x="9373" y="9315"/>
                      <a:pt x="9343" y="9339"/>
                    </a:cubicBezTo>
                    <a:lnTo>
                      <a:pt x="9246" y="9402"/>
                    </a:lnTo>
                    <a:lnTo>
                      <a:pt x="9141" y="9454"/>
                    </a:lnTo>
                    <a:lnTo>
                      <a:pt x="9039" y="9502"/>
                    </a:lnTo>
                    <a:lnTo>
                      <a:pt x="8930" y="9542"/>
                    </a:lnTo>
                    <a:lnTo>
                      <a:pt x="8821" y="9579"/>
                    </a:lnTo>
                    <a:lnTo>
                      <a:pt x="8714" y="9614"/>
                    </a:lnTo>
                    <a:lnTo>
                      <a:pt x="8328" y="9712"/>
                    </a:lnTo>
                    <a:lnTo>
                      <a:pt x="7940" y="9790"/>
                    </a:lnTo>
                    <a:lnTo>
                      <a:pt x="7550" y="9852"/>
                    </a:lnTo>
                    <a:lnTo>
                      <a:pt x="7157" y="9900"/>
                    </a:lnTo>
                    <a:lnTo>
                      <a:pt x="6761" y="9937"/>
                    </a:lnTo>
                    <a:lnTo>
                      <a:pt x="6368" y="9965"/>
                    </a:lnTo>
                    <a:lnTo>
                      <a:pt x="5970" y="9985"/>
                    </a:lnTo>
                    <a:lnTo>
                      <a:pt x="5575" y="10000"/>
                    </a:lnTo>
                    <a:lnTo>
                      <a:pt x="4466" y="10000"/>
                    </a:lnTo>
                    <a:lnTo>
                      <a:pt x="4034" y="9985"/>
                    </a:lnTo>
                    <a:lnTo>
                      <a:pt x="3607" y="9960"/>
                    </a:lnTo>
                    <a:lnTo>
                      <a:pt x="3178" y="9927"/>
                    </a:lnTo>
                    <a:lnTo>
                      <a:pt x="2749" y="9885"/>
                    </a:lnTo>
                    <a:lnTo>
                      <a:pt x="2324" y="9825"/>
                    </a:lnTo>
                    <a:lnTo>
                      <a:pt x="1900" y="9750"/>
                    </a:lnTo>
                    <a:lnTo>
                      <a:pt x="1482" y="9654"/>
                    </a:lnTo>
                    <a:lnTo>
                      <a:pt x="1303" y="9609"/>
                    </a:lnTo>
                    <a:lnTo>
                      <a:pt x="1128" y="9547"/>
                    </a:lnTo>
                    <a:lnTo>
                      <a:pt x="953" y="9474"/>
                    </a:lnTo>
                    <a:lnTo>
                      <a:pt x="791" y="9389"/>
                    </a:lnTo>
                    <a:lnTo>
                      <a:pt x="633" y="9291"/>
                    </a:lnTo>
                    <a:cubicBezTo>
                      <a:pt x="559" y="9208"/>
                      <a:pt x="452" y="9186"/>
                      <a:pt x="412" y="9041"/>
                    </a:cubicBezTo>
                    <a:cubicBezTo>
                      <a:pt x="393" y="8993"/>
                      <a:pt x="373" y="8944"/>
                      <a:pt x="354" y="8896"/>
                    </a:cubicBezTo>
                    <a:cubicBezTo>
                      <a:pt x="339" y="8844"/>
                      <a:pt x="323" y="8793"/>
                      <a:pt x="308" y="8741"/>
                    </a:cubicBezTo>
                    <a:lnTo>
                      <a:pt x="269" y="8585"/>
                    </a:lnTo>
                    <a:cubicBezTo>
                      <a:pt x="259" y="8533"/>
                      <a:pt x="248" y="8480"/>
                      <a:pt x="238" y="8428"/>
                    </a:cubicBezTo>
                    <a:cubicBezTo>
                      <a:pt x="230" y="8374"/>
                      <a:pt x="221" y="8321"/>
                      <a:pt x="213" y="8267"/>
                    </a:cubicBezTo>
                    <a:cubicBezTo>
                      <a:pt x="205" y="8215"/>
                      <a:pt x="197" y="8164"/>
                      <a:pt x="189" y="8112"/>
                    </a:cubicBezTo>
                    <a:cubicBezTo>
                      <a:pt x="181" y="8059"/>
                      <a:pt x="173" y="8007"/>
                      <a:pt x="165" y="7954"/>
                    </a:cubicBezTo>
                    <a:lnTo>
                      <a:pt x="102" y="7399"/>
                    </a:lnTo>
                    <a:cubicBezTo>
                      <a:pt x="86" y="7213"/>
                      <a:pt x="69" y="7026"/>
                      <a:pt x="53" y="6840"/>
                    </a:cubicBezTo>
                    <a:cubicBezTo>
                      <a:pt x="43" y="6655"/>
                      <a:pt x="34" y="6469"/>
                      <a:pt x="24" y="6284"/>
                    </a:cubicBezTo>
                    <a:cubicBezTo>
                      <a:pt x="18" y="6097"/>
                      <a:pt x="11" y="5911"/>
                      <a:pt x="5" y="5724"/>
                    </a:cubicBezTo>
                    <a:cubicBezTo>
                      <a:pt x="3" y="5538"/>
                      <a:pt x="2" y="5351"/>
                      <a:pt x="0" y="5165"/>
                    </a:cubicBezTo>
                    <a:cubicBezTo>
                      <a:pt x="1" y="4978"/>
                      <a:pt x="1" y="4791"/>
                      <a:pt x="2" y="4604"/>
                    </a:cubicBezTo>
                    <a:cubicBezTo>
                      <a:pt x="6" y="4418"/>
                      <a:pt x="11" y="4232"/>
                      <a:pt x="15" y="4046"/>
                    </a:cubicBezTo>
                    <a:cubicBezTo>
                      <a:pt x="21" y="3918"/>
                      <a:pt x="26" y="3791"/>
                      <a:pt x="32" y="3663"/>
                    </a:cubicBezTo>
                    <a:cubicBezTo>
                      <a:pt x="38" y="3537"/>
                      <a:pt x="45" y="3411"/>
                      <a:pt x="51" y="3285"/>
                    </a:cubicBezTo>
                    <a:cubicBezTo>
                      <a:pt x="60" y="3157"/>
                      <a:pt x="69" y="3030"/>
                      <a:pt x="78" y="2902"/>
                    </a:cubicBezTo>
                    <a:cubicBezTo>
                      <a:pt x="89" y="2776"/>
                      <a:pt x="101" y="2650"/>
                      <a:pt x="112" y="2524"/>
                    </a:cubicBezTo>
                    <a:cubicBezTo>
                      <a:pt x="127" y="2398"/>
                      <a:pt x="143" y="2272"/>
                      <a:pt x="158" y="2146"/>
                    </a:cubicBezTo>
                    <a:cubicBezTo>
                      <a:pt x="176" y="2021"/>
                      <a:pt x="195" y="1895"/>
                      <a:pt x="213" y="1770"/>
                    </a:cubicBezTo>
                    <a:lnTo>
                      <a:pt x="291" y="1392"/>
                    </a:lnTo>
                    <a:cubicBezTo>
                      <a:pt x="298" y="1364"/>
                      <a:pt x="304" y="1337"/>
                      <a:pt x="311" y="1309"/>
                    </a:cubicBezTo>
                    <a:lnTo>
                      <a:pt x="335" y="1222"/>
                    </a:lnTo>
                    <a:cubicBezTo>
                      <a:pt x="343" y="1193"/>
                      <a:pt x="351" y="1163"/>
                      <a:pt x="359" y="1134"/>
                    </a:cubicBezTo>
                    <a:cubicBezTo>
                      <a:pt x="370" y="1106"/>
                      <a:pt x="380" y="1077"/>
                      <a:pt x="391" y="1049"/>
                    </a:cubicBezTo>
                    <a:cubicBezTo>
                      <a:pt x="403" y="1021"/>
                      <a:pt x="415" y="994"/>
                      <a:pt x="427" y="966"/>
                    </a:cubicBezTo>
                    <a:cubicBezTo>
                      <a:pt x="442" y="941"/>
                      <a:pt x="458" y="916"/>
                      <a:pt x="473" y="891"/>
                    </a:cubicBezTo>
                    <a:cubicBezTo>
                      <a:pt x="491" y="869"/>
                      <a:pt x="508" y="846"/>
                      <a:pt x="526" y="824"/>
                    </a:cubicBezTo>
                    <a:cubicBezTo>
                      <a:pt x="549" y="804"/>
                      <a:pt x="571" y="784"/>
                      <a:pt x="594" y="764"/>
                    </a:cubicBezTo>
                    <a:lnTo>
                      <a:pt x="696" y="676"/>
                    </a:lnTo>
                    <a:lnTo>
                      <a:pt x="805" y="601"/>
                    </a:lnTo>
                    <a:lnTo>
                      <a:pt x="924" y="538"/>
                    </a:lnTo>
                    <a:cubicBezTo>
                      <a:pt x="965" y="521"/>
                      <a:pt x="1005" y="503"/>
                      <a:pt x="1046" y="486"/>
                    </a:cubicBezTo>
                    <a:lnTo>
                      <a:pt x="1169" y="438"/>
                    </a:lnTo>
                    <a:lnTo>
                      <a:pt x="1298" y="398"/>
                    </a:lnTo>
                    <a:lnTo>
                      <a:pt x="1426" y="363"/>
                    </a:lnTo>
                    <a:lnTo>
                      <a:pt x="1555" y="328"/>
                    </a:lnTo>
                    <a:lnTo>
                      <a:pt x="1681" y="298"/>
                    </a:lnTo>
                    <a:close/>
                  </a:path>
                </a:pathLst>
              </a:custGeom>
              <a:solidFill>
                <a:srgbClr val="FF0000"/>
              </a:solidFill>
              <a:ln w="0">
                <a:noFill/>
                <a:prstDash val="solid"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AR"/>
              </a:p>
            </p:txBody>
          </p:sp>
        </p:grpSp>
        <p:sp>
          <p:nvSpPr>
            <p:cNvPr id="13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4179443" y="4455764"/>
              <a:ext cx="3390467" cy="46197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rtl="0">
                <a:buNone/>
              </a:pPr>
              <a:r>
                <a:rPr lang="es-AR" sz="3600" kern="10" dirty="0">
                  <a:ln w="6350" cap="sq">
                    <a:noFill/>
                    <a:miter lim="800000"/>
                    <a:headEnd/>
                    <a:tailEnd/>
                  </a:ln>
                  <a:latin typeface="Arial" pitchFamily="34" charset="0"/>
                  <a:ea typeface="Segoe UI" pitchFamily="34" charset="0"/>
                  <a:cs typeface="Arial" pitchFamily="34" charset="0"/>
                </a:rPr>
                <a:t>canal</a:t>
              </a:r>
              <a:r>
                <a:rPr lang="es-AR" sz="3600" kern="10" dirty="0">
                  <a:ln w="6350" cap="sq">
                    <a:noFill/>
                    <a:miter lim="800000"/>
                    <a:headEnd/>
                    <a:tailEnd/>
                  </a:ln>
                  <a:solidFill>
                    <a:schemeClr val="bg1"/>
                  </a:solidFill>
                  <a:latin typeface="Arial" pitchFamily="34" charset="0"/>
                  <a:ea typeface="Segoe UI" pitchFamily="34" charset="0"/>
                  <a:cs typeface="Arial" pitchFamily="34" charset="0"/>
                </a:rPr>
                <a:t> </a:t>
              </a:r>
              <a:r>
                <a:rPr lang="es-AR" sz="3600" b="1" kern="10" dirty="0">
                  <a:ln w="6350" cap="sq">
                    <a:noFill/>
                    <a:miter lim="800000"/>
                    <a:headEnd/>
                    <a:tailEnd/>
                  </a:ln>
                  <a:solidFill>
                    <a:srgbClr val="FFC000"/>
                  </a:solidFill>
                  <a:latin typeface="Arial Black" pitchFamily="34" charset="0"/>
                  <a:ea typeface="Segoe UI" pitchFamily="34" charset="0"/>
                  <a:cs typeface="Arial" pitchFamily="34" charset="0"/>
                </a:rPr>
                <a:t>siete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36853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</Words>
  <Application>Microsoft Office PowerPoint</Application>
  <PresentationFormat>Panorámica</PresentationFormat>
  <Paragraphs>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Segoe UI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Lucas Gramajo</dc:creator>
  <cp:lastModifiedBy>Lucas Gramajo</cp:lastModifiedBy>
  <cp:revision>3</cp:revision>
  <dcterms:created xsi:type="dcterms:W3CDTF">2017-08-02T03:03:42Z</dcterms:created>
  <dcterms:modified xsi:type="dcterms:W3CDTF">2017-08-02T03:09:37Z</dcterms:modified>
</cp:coreProperties>
</file>