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8" r:id="rId5"/>
    <p:sldId id="259" r:id="rId6"/>
    <p:sldId id="262" r:id="rId7"/>
  </p:sldIdLst>
  <p:sldSz cx="9144000" cy="5143500" type="screen16x9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726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2522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0547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0573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8106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2604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5455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6311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82118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39184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18039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11951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74FA9-ECAF-467F-A008-9581D2AC4161}" type="datetimeFigureOut">
              <a:rPr lang="es-CL" smtClean="0"/>
              <a:t>05-03-2017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E61DD-4242-40C2-A1C2-7B017D47EA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647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V|</a:t>
            </a:r>
            <a:endParaRPr lang="es-CL" dirty="0"/>
          </a:p>
        </p:txBody>
      </p:sp>
      <p:pic>
        <p:nvPicPr>
          <p:cNvPr id="1026" name="Picture 2" descr="https://scontent.fgru3-2.fna.fbcdn.net/v/t34.0-12/16736497_1198474656940394_1907558433_n.png?oh=583229abef93d1219866c6d7b6e1ce82&amp;oe=58A926E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131590"/>
            <a:ext cx="6610350" cy="201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2843808" y="3491992"/>
            <a:ext cx="3456384" cy="1013874"/>
            <a:chOff x="2699792" y="3507854"/>
            <a:chExt cx="3456384" cy="1013874"/>
          </a:xfrm>
        </p:grpSpPr>
        <p:pic>
          <p:nvPicPr>
            <p:cNvPr id="5" name="4 Image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9792" y="3507854"/>
              <a:ext cx="1008112" cy="1008112"/>
            </a:xfrm>
            <a:prstGeom prst="rect">
              <a:avLst/>
            </a:prstGeom>
          </p:spPr>
        </p:pic>
        <p:pic>
          <p:nvPicPr>
            <p:cNvPr id="1028" name="Picture 4" descr="https://www.foromedios.com/uploads/monthly_2016_07/medium.TR3S_Logo.png.d7272830965af149dcf67ec3daf14ab6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3507854"/>
              <a:ext cx="792088" cy="10138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7 CuadroTexto"/>
          <p:cNvSpPr txBox="1"/>
          <p:nvPr/>
        </p:nvSpPr>
        <p:spPr>
          <a:xfrm>
            <a:off x="3167128" y="731428"/>
            <a:ext cx="2809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dirty="0" smtClean="0">
                <a:solidFill>
                  <a:schemeClr val="bg1"/>
                </a:solidFill>
                <a:latin typeface="Museo Sans 900" pitchFamily="50" charset="0"/>
              </a:rPr>
              <a:t>CANDIDATURA</a:t>
            </a:r>
            <a:endParaRPr lang="es-CL" sz="2800" dirty="0">
              <a:solidFill>
                <a:schemeClr val="bg1"/>
              </a:solidFill>
              <a:latin typeface="Museo Sans 9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6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31590"/>
            <a:ext cx="8229600" cy="3463033"/>
          </a:xfrm>
        </p:spPr>
        <p:txBody>
          <a:bodyPr>
            <a:normAutofit fontScale="92500" lnSpcReduction="20000"/>
          </a:bodyPr>
          <a:lstStyle/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La organización tiene la intención de realizar estos premios en Febrero y realizarlos en el anfiteatro de la Quinta Vergara.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El evento contaría con la animación de Gonzalo Bravo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También tenemos decididos algunos canales que se encargaran de la retransmisión internacional del evento: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Argentina: Teve5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El Salvador: Canal Uno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Centroamérica (excepto El Salvador): La 3 Centro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Brasil: NBS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Venezuela: </a:t>
            </a:r>
            <a:r>
              <a:rPr lang="es-CL" sz="1800" dirty="0" err="1" smtClean="0">
                <a:solidFill>
                  <a:schemeClr val="bg1"/>
                </a:solidFill>
                <a:latin typeface="Museo Sans 900" pitchFamily="50" charset="0"/>
              </a:rPr>
              <a:t>Tven</a:t>
            </a:r>
            <a:endParaRPr lang="es-CL" sz="1800" dirty="0" smtClean="0">
              <a:solidFill>
                <a:schemeClr val="bg1"/>
              </a:solidFill>
              <a:latin typeface="Museo Sans 900" pitchFamily="50" charset="0"/>
            </a:endParaRP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Uruguay: Seis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Colombia: Latina TV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México: Vinculo TV</a:t>
            </a:r>
          </a:p>
          <a:p>
            <a:endParaRPr lang="es-CL" sz="1800" dirty="0" smtClean="0">
              <a:solidFill>
                <a:schemeClr val="bg1"/>
              </a:solidFill>
              <a:latin typeface="Museo Sans 900" pitchFamily="50" charset="0"/>
            </a:endParaRPr>
          </a:p>
        </p:txBody>
      </p:sp>
      <p:pic>
        <p:nvPicPr>
          <p:cNvPr id="5" name="Picture 2" descr="https://scontent.fgru3-2.fna.fbcdn.net/v/t34.0-12/16736497_1198474656940394_1907558433_n.png?oh=583229abef93d1219866c6d7b6e1ce82&amp;oe=58A926E0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6080A"/>
              </a:clrFrom>
              <a:clrTo>
                <a:srgbClr val="0608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3" t="11562" r="6040" b="11252"/>
          <a:stretch/>
        </p:blipFill>
        <p:spPr bwMode="auto">
          <a:xfrm>
            <a:off x="6129615" y="4261246"/>
            <a:ext cx="2822052" cy="75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251520" y="195486"/>
            <a:ext cx="1443434" cy="725842"/>
            <a:chOff x="2699792" y="3507854"/>
            <a:chExt cx="2016224" cy="1013874"/>
          </a:xfrm>
        </p:grpSpPr>
        <p:pic>
          <p:nvPicPr>
            <p:cNvPr id="7" name="6 Image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9792" y="3507854"/>
              <a:ext cx="1008112" cy="1008112"/>
            </a:xfrm>
            <a:prstGeom prst="rect">
              <a:avLst/>
            </a:prstGeom>
          </p:spPr>
        </p:pic>
        <p:pic>
          <p:nvPicPr>
            <p:cNvPr id="8" name="Picture 4" descr="https://www.foromedios.com/uploads/monthly_2016_07/medium.TR3S_Logo.png.d7272830965af149dcf67ec3daf14ab6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3507854"/>
              <a:ext cx="792088" cy="10138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4442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31590"/>
            <a:ext cx="8229600" cy="3463033"/>
          </a:xfrm>
        </p:spPr>
        <p:txBody>
          <a:bodyPr/>
          <a:lstStyle/>
          <a:p>
            <a:r>
              <a:rPr lang="es-CL" sz="1800" dirty="0" err="1" smtClean="0">
                <a:solidFill>
                  <a:schemeClr val="bg1"/>
                </a:solidFill>
                <a:latin typeface="Museo Sans 900" pitchFamily="50" charset="0"/>
              </a:rPr>
              <a:t>Alpha</a:t>
            </a:r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 y TR3S son dos canales jóvenes que han decidido unir sus fuerzas para realizar estos MRTV 2017.</a:t>
            </a:r>
            <a:endParaRPr lang="es-CL" sz="1800" dirty="0">
              <a:solidFill>
                <a:schemeClr val="bg1"/>
              </a:solidFill>
              <a:latin typeface="Museo Sans 900" pitchFamily="50" charset="0"/>
            </a:endParaRPr>
          </a:p>
          <a:p>
            <a:endParaRPr lang="es-CL" sz="1800" dirty="0" smtClean="0">
              <a:solidFill>
                <a:schemeClr val="bg1"/>
              </a:solidFill>
              <a:latin typeface="Museo Sans 900" pitchFamily="50" charset="0"/>
            </a:endParaRP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EN YOUTUBE</a:t>
            </a:r>
            <a:endParaRPr lang="es-CL" sz="1800" dirty="0">
              <a:solidFill>
                <a:schemeClr val="bg1"/>
              </a:solidFill>
              <a:latin typeface="Museo Sans 900" pitchFamily="50" charset="0"/>
            </a:endParaRP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TR3S/Anagrama Digital: www.youtube.com/user/AnagramaDigitalMX // www.youtube.com/playlist?list=PLybhcI_MgDviylq0NGPnXRDa8li7iNELb</a:t>
            </a:r>
          </a:p>
          <a:p>
            <a:r>
              <a:rPr lang="es-CL" sz="1800" dirty="0" err="1" smtClean="0">
                <a:solidFill>
                  <a:schemeClr val="bg1"/>
                </a:solidFill>
                <a:latin typeface="Museo Sans 900" pitchFamily="50" charset="0"/>
              </a:rPr>
              <a:t>Alpha</a:t>
            </a:r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: www.youtube.com/user/chilegonz</a:t>
            </a:r>
            <a:endParaRPr lang="es-CL" dirty="0">
              <a:solidFill>
                <a:schemeClr val="bg1"/>
              </a:solidFill>
              <a:latin typeface="Museo Sans 900" pitchFamily="50" charset="0"/>
            </a:endParaRPr>
          </a:p>
        </p:txBody>
      </p:sp>
      <p:pic>
        <p:nvPicPr>
          <p:cNvPr id="5" name="Picture 2" descr="https://scontent.fgru3-2.fna.fbcdn.net/v/t34.0-12/16736497_1198474656940394_1907558433_n.png?oh=583229abef93d1219866c6d7b6e1ce82&amp;oe=58A926E0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6080A"/>
              </a:clrFrom>
              <a:clrTo>
                <a:srgbClr val="0608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3" t="11562" r="6040" b="11252"/>
          <a:stretch/>
        </p:blipFill>
        <p:spPr bwMode="auto">
          <a:xfrm>
            <a:off x="6129615" y="4261246"/>
            <a:ext cx="2822052" cy="75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251520" y="195486"/>
            <a:ext cx="1443434" cy="725842"/>
            <a:chOff x="2699792" y="3507854"/>
            <a:chExt cx="2016224" cy="1013874"/>
          </a:xfrm>
        </p:grpSpPr>
        <p:pic>
          <p:nvPicPr>
            <p:cNvPr id="7" name="6 Image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9792" y="3507854"/>
              <a:ext cx="1008112" cy="1008112"/>
            </a:xfrm>
            <a:prstGeom prst="rect">
              <a:avLst/>
            </a:prstGeom>
          </p:spPr>
        </p:pic>
        <p:pic>
          <p:nvPicPr>
            <p:cNvPr id="8" name="Picture 4" descr="https://www.foromedios.com/uploads/monthly_2016_07/medium.TR3S_Logo.png.d7272830965af149dcf67ec3daf14ab6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3507854"/>
              <a:ext cx="792088" cy="10138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4442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31590"/>
            <a:ext cx="8229600" cy="3463033"/>
          </a:xfrm>
        </p:spPr>
        <p:txBody>
          <a:bodyPr/>
          <a:lstStyle/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Para nuestra candidatura como se ha venido realizando desde hace tiempo será realizada una transmisión en vivo con la emisión de los premios la cual será gentileza de Anagrama Digital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Además de mantener la idea de una aplicación la cual también será desarrollada por Anagrama Digital que ha desarrollado aplicaciones como Vagina Digital</a:t>
            </a:r>
          </a:p>
          <a:p>
            <a:endParaRPr lang="es-CL" dirty="0">
              <a:solidFill>
                <a:schemeClr val="bg1"/>
              </a:solidFill>
              <a:latin typeface="Museo Sans 900" pitchFamily="50" charset="0"/>
            </a:endParaRPr>
          </a:p>
        </p:txBody>
      </p:sp>
      <p:pic>
        <p:nvPicPr>
          <p:cNvPr id="5" name="Picture 2" descr="https://scontent.fgru3-2.fna.fbcdn.net/v/t34.0-12/16736497_1198474656940394_1907558433_n.png?oh=583229abef93d1219866c6d7b6e1ce82&amp;oe=58A926E0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6080A"/>
              </a:clrFrom>
              <a:clrTo>
                <a:srgbClr val="0608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3" t="11562" r="6040" b="11252"/>
          <a:stretch/>
        </p:blipFill>
        <p:spPr bwMode="auto">
          <a:xfrm>
            <a:off x="6129615" y="4261246"/>
            <a:ext cx="2822052" cy="75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251520" y="195486"/>
            <a:ext cx="1443434" cy="725842"/>
            <a:chOff x="2699792" y="3507854"/>
            <a:chExt cx="2016224" cy="1013874"/>
          </a:xfrm>
        </p:grpSpPr>
        <p:pic>
          <p:nvPicPr>
            <p:cNvPr id="7" name="6 Image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9792" y="3507854"/>
              <a:ext cx="1008112" cy="1008112"/>
            </a:xfrm>
            <a:prstGeom prst="rect">
              <a:avLst/>
            </a:prstGeom>
          </p:spPr>
        </p:pic>
        <p:pic>
          <p:nvPicPr>
            <p:cNvPr id="8" name="Picture 4" descr="https://www.foromedios.com/uploads/monthly_2016_07/medium.TR3S_Logo.png.d7272830965af149dcf67ec3daf14ab6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3507854"/>
              <a:ext cx="792088" cy="10138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1383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31590"/>
            <a:ext cx="8229600" cy="3463033"/>
          </a:xfrm>
        </p:spPr>
        <p:txBody>
          <a:bodyPr/>
          <a:lstStyle/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Nuestra candidatura ha decidido mas que revolucionar con nuevas tecnologías, hacer estos premios mas inclusivos.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Por eso queremos lanzar candidaturas con programas exclusivamente internacionales, que se han sentido excluidos a lo largos de estos premios lo cual incluiría una preselección nacional en algunos países la cual dependerá del canal que tenga los derechos en ese país.</a:t>
            </a: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También queremos incluir una modalidad de discursos para unas cuantas categorías consideradas importantes.</a:t>
            </a:r>
          </a:p>
        </p:txBody>
      </p:sp>
      <p:pic>
        <p:nvPicPr>
          <p:cNvPr id="5" name="Picture 2" descr="https://scontent.fgru3-2.fna.fbcdn.net/v/t34.0-12/16736497_1198474656940394_1907558433_n.png?oh=583229abef93d1219866c6d7b6e1ce82&amp;oe=58A926E0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6080A"/>
              </a:clrFrom>
              <a:clrTo>
                <a:srgbClr val="0608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3" t="11562" r="6040" b="11252"/>
          <a:stretch/>
        </p:blipFill>
        <p:spPr bwMode="auto">
          <a:xfrm>
            <a:off x="6129615" y="4261246"/>
            <a:ext cx="2822052" cy="75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251520" y="195486"/>
            <a:ext cx="1443434" cy="725842"/>
            <a:chOff x="2699792" y="3507854"/>
            <a:chExt cx="2016224" cy="1013874"/>
          </a:xfrm>
        </p:grpSpPr>
        <p:pic>
          <p:nvPicPr>
            <p:cNvPr id="7" name="6 Image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9792" y="3507854"/>
              <a:ext cx="1008112" cy="1008112"/>
            </a:xfrm>
            <a:prstGeom prst="rect">
              <a:avLst/>
            </a:prstGeom>
          </p:spPr>
        </p:pic>
        <p:pic>
          <p:nvPicPr>
            <p:cNvPr id="8" name="Picture 4" descr="https://www.foromedios.com/uploads/monthly_2016_07/medium.TR3S_Logo.png.d7272830965af149dcf67ec3daf14ab6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3507854"/>
              <a:ext cx="792088" cy="10138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8155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31590"/>
            <a:ext cx="8229600" cy="3463033"/>
          </a:xfrm>
        </p:spPr>
        <p:txBody>
          <a:bodyPr/>
          <a:lstStyle/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Debido a la gran cantidad de personas que trabajan detrás de esta candidatura (de la cual Tr3s y </a:t>
            </a:r>
            <a:r>
              <a:rPr lang="es-CL" sz="1800" dirty="0" err="1" smtClean="0">
                <a:solidFill>
                  <a:schemeClr val="bg1"/>
                </a:solidFill>
                <a:latin typeface="Museo Sans 900" pitchFamily="50" charset="0"/>
              </a:rPr>
              <a:t>Alpha</a:t>
            </a:r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 son la cara visible) no hemos podido definir ciertas cosas como que programa de edición se usara para la realización de estos premios.</a:t>
            </a:r>
          </a:p>
          <a:p>
            <a:endParaRPr lang="es-CL" sz="1800" dirty="0">
              <a:solidFill>
                <a:schemeClr val="bg1"/>
              </a:solidFill>
              <a:latin typeface="Museo Sans 900" pitchFamily="50" charset="0"/>
            </a:endParaRPr>
          </a:p>
          <a:p>
            <a:r>
              <a:rPr lang="es-CL" sz="1800" dirty="0" smtClean="0">
                <a:solidFill>
                  <a:schemeClr val="bg1"/>
                </a:solidFill>
                <a:latin typeface="Museo Sans 900" pitchFamily="50" charset="0"/>
              </a:rPr>
              <a:t>Esperamos contar con su beneplácito para poder realizar esta premiación que celebra todos los años a la Televisión Ficticia.</a:t>
            </a:r>
          </a:p>
        </p:txBody>
      </p:sp>
      <p:pic>
        <p:nvPicPr>
          <p:cNvPr id="5" name="Picture 2" descr="https://scontent.fgru3-2.fna.fbcdn.net/v/t34.0-12/16736497_1198474656940394_1907558433_n.png?oh=583229abef93d1219866c6d7b6e1ce82&amp;oe=58A926E0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6080A"/>
              </a:clrFrom>
              <a:clrTo>
                <a:srgbClr val="0608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3" t="11562" r="6040" b="11252"/>
          <a:stretch/>
        </p:blipFill>
        <p:spPr bwMode="auto">
          <a:xfrm>
            <a:off x="6129615" y="4261246"/>
            <a:ext cx="2822052" cy="75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251520" y="195486"/>
            <a:ext cx="1443434" cy="725842"/>
            <a:chOff x="2699792" y="3507854"/>
            <a:chExt cx="2016224" cy="1013874"/>
          </a:xfrm>
        </p:grpSpPr>
        <p:pic>
          <p:nvPicPr>
            <p:cNvPr id="7" name="6 Image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9792" y="3507854"/>
              <a:ext cx="1008112" cy="1008112"/>
            </a:xfrm>
            <a:prstGeom prst="rect">
              <a:avLst/>
            </a:prstGeom>
          </p:spPr>
        </p:pic>
        <p:pic>
          <p:nvPicPr>
            <p:cNvPr id="8" name="Picture 4" descr="https://www.foromedios.com/uploads/monthly_2016_07/medium.TR3S_Logo.png.d7272830965af149dcf67ec3daf14ab6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3507854"/>
              <a:ext cx="792088" cy="10138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2858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304</Words>
  <Application>Microsoft Office PowerPoint</Application>
  <PresentationFormat>Presentación en pantalla (16:9)</PresentationFormat>
  <Paragraphs>26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Arial</vt:lpstr>
      <vt:lpstr>Calibri</vt:lpstr>
      <vt:lpstr>Museo Sans 900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Doki</dc:creator>
  <cp:lastModifiedBy>Franco Moreno</cp:lastModifiedBy>
  <cp:revision>10</cp:revision>
  <dcterms:created xsi:type="dcterms:W3CDTF">2017-02-17T18:49:43Z</dcterms:created>
  <dcterms:modified xsi:type="dcterms:W3CDTF">2017-03-05T18:47:03Z</dcterms:modified>
</cp:coreProperties>
</file>